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70" r:id="rId2"/>
    <p:sldId id="262" r:id="rId3"/>
    <p:sldId id="257" r:id="rId4"/>
    <p:sldId id="273" r:id="rId5"/>
    <p:sldId id="272" r:id="rId6"/>
    <p:sldId id="274" r:id="rId7"/>
    <p:sldId id="271" r:id="rId8"/>
    <p:sldId id="261" r:id="rId9"/>
    <p:sldId id="264" r:id="rId10"/>
    <p:sldId id="266" r:id="rId11"/>
    <p:sldId id="268" r:id="rId12"/>
    <p:sldId id="269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03" d="100"/>
          <a:sy n="103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2BAA9-ED32-4266-AF59-13FFD095B868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34050-F8A2-49D3-8BAD-94015D9FD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H:\фон для призинтаций\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5840435"/>
          </a:xfrm>
        </p:spPr>
        <p:txBody>
          <a:bodyPr>
            <a:prstTxWarp prst="textCanUp">
              <a:avLst/>
            </a:prstTxWarp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Слоговая </a:t>
            </a:r>
            <a:r>
              <a:rPr lang="ru-RU" sz="3600" dirty="0">
                <a:solidFill>
                  <a:srgbClr val="C00000"/>
                </a:solidFill>
                <a:latin typeface="Arial Black" pitchFamily="34" charset="0"/>
              </a:rPr>
              <a:t>структура слова.</a:t>
            </a:r>
          </a:p>
          <a:p>
            <a:pPr algn="ctr">
              <a:buNone/>
            </a:pPr>
            <a:r>
              <a:rPr lang="ru-RU" sz="3600" dirty="0">
                <a:solidFill>
                  <a:srgbClr val="C00000"/>
                </a:solidFill>
                <a:latin typeface="Arial Black" pitchFamily="34" charset="0"/>
              </a:rPr>
              <a:t>Образовательная область «Познание</a:t>
            </a: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».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H:\фон для призинтаций\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752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rgbClr val="C00000"/>
                </a:solidFill>
                <a:latin typeface="Arial Black" pitchFamily="34" charset="0"/>
              </a:rPr>
              <a:t>Упражнение «УЗНАЙ, ЧТО (КТО) ЭТО?»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Логопед раскладывает перед ребенком картинки, предлагает ему внимательно рассмотреть их. Затем просит угадать и сказать, о каком предмете идет речь.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Логопед:	                         Ребенок: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Льётся, журчит (что?)	              вода. 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Летает, жужжит (что?)	              муха.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Растёт, зеленеет (что?)	 липа.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Играют, бегают, шалят (кто?)	 дети.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Мыльная, белая (что?)	              пена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Голубое, безоблачное (что?)	 небо.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Мягкая, пушистая (что?)	 вата.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фон для призинтаций\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91306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700" dirty="0" smtClean="0">
                <a:solidFill>
                  <a:srgbClr val="C00000"/>
                </a:solidFill>
                <a:latin typeface="Arial Black" pitchFamily="34" charset="0"/>
              </a:rPr>
              <a:t>Упражнение « НАЗОВИ ПО-ДРУГОМУ».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7239000" cy="484632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Логопед показывает картинки, называет предметы, изображенные на них, и объясняет значение малознакомых слов.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Логопед: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Овальная таблетка – пилюля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Комната на корабле – каюта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Сухое, не сладкое печенье – галеты.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Затем, он предлагает ребенку заменить слова в предложении с опорой на картинку.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Логопед:	                             Ребенок: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 Пете дали овальные таблетки.      Пилюли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На корабле удобные комнаты.       Каюты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 Дети ели не сладкое печенье.      Галеты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фон для призинтаций\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43890" cy="82294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Кто это?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Логопед предлагает ребенку ответить на вопросы: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Логопед:	                              Ребенок: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 Кто мелет муку? 	                  Мельник.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 Кто кладет печи?	                  Печник.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 Кто ухаживает за лесом?	      Лесник.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 Кто много шутит?	                  Шутник.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 Кто продает и рубит мясо?	      Мясник.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 Как называется спортсмен, который катается на лыжах?	                                          Лыжник.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 Кто пасет коней и коров?	     Пастух.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 Кто кует цепь?	                Кузнец.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 Кто много ленится?	                 Лентяй.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 Кто много болтает?	                Болтун.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 Кто лечит больных?	                Доктор.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 Кто управляет самолетом?	    Летчик.</a:t>
            </a:r>
            <a:endParaRPr lang="ru-RU" sz="16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фон для призинтаций\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43890" cy="8229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Спасибо за внимание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Подготовили : учителя – логопеды Семёнова С.М.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                                                           Демидова Г.В.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                             у</a:t>
            </a:r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читель – дефектолог </a:t>
            </a:r>
            <a:r>
              <a:rPr lang="ru-RU" sz="1600" smtClean="0">
                <a:solidFill>
                  <a:srgbClr val="0070C0"/>
                </a:solidFill>
                <a:latin typeface="Arial Black" pitchFamily="34" charset="0"/>
              </a:rPr>
              <a:t>Тарасова С.И.</a:t>
            </a:r>
            <a:endParaRPr lang="ru-RU" sz="1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1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1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1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r">
              <a:buNone/>
            </a:pPr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МБДОУ  «Ёлочка»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H:\фон для призинтаций\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 Black" pitchFamily="34" charset="0"/>
              </a:rPr>
              <a:t>Формирование навыков произношения слоговой структуры слов через развитие познавательной активности ребёнка.</a:t>
            </a:r>
            <a:endParaRPr lang="ru-RU" sz="32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Arial Black" pitchFamily="34" charset="0"/>
              </a:rPr>
              <a:t>Цель</a:t>
            </a:r>
            <a:endParaRPr lang="ru-RU" sz="60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фон для призинтаций\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 rtlCol="0">
            <a:prstTxWarp prst="textStop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Задачи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" y="1214438"/>
            <a:ext cx="9143999" cy="5072082"/>
          </a:xfrm>
        </p:spPr>
        <p:txBody>
          <a:bodyPr/>
          <a:lstStyle/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Учить детей правильно произносить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    слова слоговой структуры с помощью игровых упражнений;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Формировать и дифференцировать  пространственные представления, способствующие развитию навыков  слоговой структуры слов;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Расширять и активизировать словарный запас по лексическим темам;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Развивать фонематический слух, внимание, память;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фон для призинтаций\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20040"/>
            <a:ext cx="7286676" cy="1251572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Этапы реализации проекта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429264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6200" dirty="0" smtClean="0">
                <a:solidFill>
                  <a:srgbClr val="0070C0"/>
                </a:solidFill>
                <a:latin typeface="Arial Black" pitchFamily="34" charset="0"/>
              </a:rPr>
              <a:t>Организационно-подготовительный.</a:t>
            </a:r>
          </a:p>
          <a:p>
            <a:r>
              <a:rPr lang="ru-RU" sz="6200" dirty="0" smtClean="0">
                <a:solidFill>
                  <a:srgbClr val="0070C0"/>
                </a:solidFill>
                <a:latin typeface="Arial Black" pitchFamily="34" charset="0"/>
              </a:rPr>
              <a:t>Мониторинг</a:t>
            </a:r>
          </a:p>
          <a:p>
            <a:r>
              <a:rPr lang="ru-RU" sz="6200" dirty="0" smtClean="0">
                <a:solidFill>
                  <a:srgbClr val="0070C0"/>
                </a:solidFill>
                <a:latin typeface="Arial Black" pitchFamily="34" charset="0"/>
              </a:rPr>
              <a:t>Изучение литературы</a:t>
            </a:r>
          </a:p>
          <a:p>
            <a:r>
              <a:rPr lang="ru-RU" sz="6200" dirty="0" smtClean="0">
                <a:solidFill>
                  <a:srgbClr val="0070C0"/>
                </a:solidFill>
                <a:latin typeface="Arial Black" pitchFamily="34" charset="0"/>
              </a:rPr>
              <a:t>Разработка плана проекта</a:t>
            </a:r>
          </a:p>
          <a:p>
            <a:r>
              <a:rPr lang="ru-RU" sz="6200" dirty="0" smtClean="0">
                <a:solidFill>
                  <a:srgbClr val="0070C0"/>
                </a:solidFill>
                <a:latin typeface="Arial Black" pitchFamily="34" charset="0"/>
              </a:rPr>
              <a:t>Подбор дидактического материала</a:t>
            </a:r>
          </a:p>
          <a:p>
            <a:endParaRPr lang="ru-RU" sz="62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6200" dirty="0" smtClean="0">
                <a:solidFill>
                  <a:srgbClr val="0070C0"/>
                </a:solidFill>
                <a:latin typeface="Arial Black" pitchFamily="34" charset="0"/>
              </a:rPr>
              <a:t>Основной. </a:t>
            </a:r>
          </a:p>
          <a:p>
            <a:r>
              <a:rPr lang="ru-RU" sz="6200" dirty="0" smtClean="0">
                <a:solidFill>
                  <a:srgbClr val="0070C0"/>
                </a:solidFill>
                <a:latin typeface="Arial Black" pitchFamily="34" charset="0"/>
              </a:rPr>
              <a:t> Решение проблемы в едином образовательном пространстве. </a:t>
            </a:r>
          </a:p>
          <a:p>
            <a:pPr>
              <a:buNone/>
            </a:pPr>
            <a:r>
              <a:rPr lang="ru-RU" sz="6200" dirty="0" smtClean="0">
                <a:solidFill>
                  <a:srgbClr val="0070C0"/>
                </a:solidFill>
                <a:latin typeface="Arial Black" pitchFamily="34" charset="0"/>
              </a:rPr>
              <a:t>    </a:t>
            </a:r>
          </a:p>
          <a:p>
            <a:pPr algn="ctr">
              <a:buNone/>
            </a:pPr>
            <a:r>
              <a:rPr lang="ru-RU" sz="6200" dirty="0" smtClean="0">
                <a:solidFill>
                  <a:srgbClr val="0070C0"/>
                </a:solidFill>
                <a:latin typeface="Arial Black" pitchFamily="34" charset="0"/>
              </a:rPr>
              <a:t>Заключительный.  </a:t>
            </a:r>
          </a:p>
          <a:p>
            <a:r>
              <a:rPr lang="ru-RU" sz="6200" dirty="0" smtClean="0">
                <a:solidFill>
                  <a:srgbClr val="0070C0"/>
                </a:solidFill>
                <a:latin typeface="Arial Black" pitchFamily="34" charset="0"/>
              </a:rPr>
              <a:t>Изготовление совместно с родителями словарика «Упрямых слов»</a:t>
            </a:r>
          </a:p>
          <a:p>
            <a:endParaRPr lang="ru-RU" sz="62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6200" dirty="0" smtClean="0">
                <a:solidFill>
                  <a:srgbClr val="0070C0"/>
                </a:solidFill>
                <a:latin typeface="Arial Black" pitchFamily="34" charset="0"/>
              </a:rPr>
              <a:t> Презентация проекта</a:t>
            </a:r>
          </a:p>
          <a:p>
            <a:endParaRPr lang="ru-RU" sz="3800" dirty="0" smtClean="0">
              <a:latin typeface="Arial Black" pitchFamily="34" charset="0"/>
            </a:endParaRPr>
          </a:p>
          <a:p>
            <a:endParaRPr lang="ru-RU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endParaRPr lang="ru-RU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фон для призинтаций\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Основной этап</a:t>
            </a:r>
            <a:endParaRPr lang="ru-RU" sz="4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             Работа с детьми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Беседы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Рассматривание иллюстраций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Проведение НОД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Дидактические игры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Проведение экскурсии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фон для призинтаций\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>
                <a:solidFill>
                  <a:srgbClr val="0070C0"/>
                </a:solidFill>
                <a:latin typeface="Arial Black" pitchFamily="34" charset="0"/>
              </a:rPr>
              <a:t>Работа с воспитателями</a:t>
            </a:r>
          </a:p>
          <a:p>
            <a:pPr algn="ctr">
              <a:buNone/>
            </a:pPr>
            <a:endParaRPr lang="ru-RU" sz="4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Оформление картотеки игр и заданий для совместной деятельности с детьми по теме проекта.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Деловая игра 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Консультации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фон для призинтаций\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072494" cy="609857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 Black" pitchFamily="34" charset="0"/>
              </a:rPr>
              <a:t>Работа с родителями </a:t>
            </a:r>
          </a:p>
          <a:p>
            <a:pPr>
              <a:buNone/>
            </a:pPr>
            <a:endParaRPr lang="ru-RU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3100" b="1" i="1" dirty="0" smtClean="0">
                <a:solidFill>
                  <a:srgbClr val="0070C0"/>
                </a:solidFill>
                <a:latin typeface="Arial Black" pitchFamily="34" charset="0"/>
              </a:rPr>
              <a:t>Родительские собрания.</a:t>
            </a:r>
            <a:r>
              <a:rPr lang="ru-RU" sz="31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</a:p>
          <a:p>
            <a:r>
              <a:rPr lang="ru-RU" sz="3100" b="1" i="1" dirty="0" smtClean="0">
                <a:solidFill>
                  <a:srgbClr val="0070C0"/>
                </a:solidFill>
                <a:latin typeface="Arial Black" pitchFamily="34" charset="0"/>
              </a:rPr>
              <a:t>Дни открытых дверей.</a:t>
            </a:r>
            <a:r>
              <a:rPr lang="ru-RU" sz="31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Arial Black" pitchFamily="34" charset="0"/>
              </a:rPr>
              <a:t>Родительские пятиминутки.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(кратковременные консультации). 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Arial Black" pitchFamily="34" charset="0"/>
              </a:rPr>
              <a:t>Консультации - практикумы.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(Совместно с детьми родители учатся выполнять задания).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Оформление картотеки игр и заданий для совместной деятельности родителей с детьми по теме проекта,  проведение праздника для родителей.</a:t>
            </a:r>
          </a:p>
          <a:p>
            <a:r>
              <a:rPr lang="ru-RU" sz="3100" dirty="0" smtClean="0">
                <a:solidFill>
                  <a:srgbClr val="0070C0"/>
                </a:solidFill>
                <a:latin typeface="Arial Black" pitchFamily="34" charset="0"/>
              </a:rPr>
              <a:t>Наглядная агитация.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Методическая и консультативная помощь.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H:\фон для призинтаций\00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Ожидаемый результат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1. Улучшение произношения слов  слоговой структуры у детей.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2. Расширение комплекса педагогических средств способствующих формированию  правильных навыков слоговой структуры слова у детей.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3. Повышение  уровня мотивации к занятиям.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4. Расширение кругозора и развитие познавательных процессов  через коррекцию слоговой структуры слов. 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Формула" r:id="rId4" imgW="114120" imgH="215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фон для призинтаций\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0" y="-1143000"/>
            <a:ext cx="12192000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00010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Упражнение «Так бывает?»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У жабы шуба? – Нет у жабы шубы.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У рыбы руки?– Нет у рыбы рук.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 У мухи лапы? – Да, у мухи лапы.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У кота зубы? – Да, у кота зубы.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 У кита ноги? – Нет у кита ног.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У деда сани? – Есть у деда сани.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 У мамы бусы? – Есть у мамы бусы.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У Вовы часы? – Есть у Вовы часы.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У дома ухо? – Нет у дома уха.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445</Words>
  <Application>Microsoft Office PowerPoint</Application>
  <PresentationFormat>Экран (4:3)</PresentationFormat>
  <Paragraphs>108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Слайд 1</vt:lpstr>
      <vt:lpstr>Цель</vt:lpstr>
      <vt:lpstr>   Задачи проекта: </vt:lpstr>
      <vt:lpstr>Этапы реализации проекта</vt:lpstr>
      <vt:lpstr>Слайд 5</vt:lpstr>
      <vt:lpstr>Слайд 6</vt:lpstr>
      <vt:lpstr>Слайд 7</vt:lpstr>
      <vt:lpstr>Ожидаемый результат</vt:lpstr>
      <vt:lpstr>Упражнение «Так бывает?»</vt:lpstr>
      <vt:lpstr>     Упражнение «УЗНАЙ, ЧТО (КТО) ЭТО?» </vt:lpstr>
      <vt:lpstr>  Упражнение « НАЗОВИ ПО-ДРУГОМУ». </vt:lpstr>
      <vt:lpstr>Кто это?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Евгений</dc:creator>
  <cp:lastModifiedBy>RWT</cp:lastModifiedBy>
  <cp:revision>64</cp:revision>
  <dcterms:created xsi:type="dcterms:W3CDTF">2012-12-20T13:41:50Z</dcterms:created>
  <dcterms:modified xsi:type="dcterms:W3CDTF">2018-11-15T14:17:53Z</dcterms:modified>
</cp:coreProperties>
</file>