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81" r:id="rId4"/>
    <p:sldId id="275" r:id="rId5"/>
    <p:sldId id="307" r:id="rId6"/>
    <p:sldId id="308" r:id="rId7"/>
    <p:sldId id="309" r:id="rId8"/>
    <p:sldId id="310" r:id="rId9"/>
    <p:sldId id="302" r:id="rId10"/>
    <p:sldId id="306" r:id="rId11"/>
    <p:sldId id="304" r:id="rId12"/>
    <p:sldId id="305" r:id="rId13"/>
    <p:sldId id="300" r:id="rId14"/>
    <p:sldId id="303" r:id="rId15"/>
    <p:sldId id="301" r:id="rId16"/>
    <p:sldId id="293" r:id="rId17"/>
    <p:sldId id="29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-1686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846356-0393-4DAD-B7D0-6656EF4898B5}" type="doc">
      <dgm:prSet loTypeId="urn:microsoft.com/office/officeart/2005/8/layout/h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567B3D5-ECF4-45B0-854E-FCF11AF0937A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bg2">
                  <a:lumMod val="50000"/>
                </a:schemeClr>
              </a:solidFill>
            </a:rPr>
            <a:t>Коллективные</a:t>
          </a:r>
          <a:endParaRPr lang="ru-RU" sz="2400" b="1" dirty="0">
            <a:solidFill>
              <a:schemeClr val="bg2">
                <a:lumMod val="50000"/>
              </a:schemeClr>
            </a:solidFill>
          </a:endParaRPr>
        </a:p>
      </dgm:t>
    </dgm:pt>
    <dgm:pt modelId="{DC2E74BF-98DA-40BF-8953-3E6FBADC50BF}" type="parTrans" cxnId="{48CA6791-1061-4613-91CB-DE61FD633C57}">
      <dgm:prSet/>
      <dgm:spPr/>
      <dgm:t>
        <a:bodyPr/>
        <a:lstStyle/>
        <a:p>
          <a:endParaRPr lang="ru-RU"/>
        </a:p>
      </dgm:t>
    </dgm:pt>
    <dgm:pt modelId="{47EB4F6F-FFA0-429B-A427-DC43802ACDCD}" type="sibTrans" cxnId="{48CA6791-1061-4613-91CB-DE61FD633C57}">
      <dgm:prSet/>
      <dgm:spPr/>
      <dgm:t>
        <a:bodyPr/>
        <a:lstStyle/>
        <a:p>
          <a:endParaRPr lang="ru-RU"/>
        </a:p>
      </dgm:t>
    </dgm:pt>
    <dgm:pt modelId="{6E633AEE-F532-49FA-B247-E787BAB74F03}">
      <dgm:prSet phldrT="[Текст]"/>
      <dgm:spPr/>
      <dgm:t>
        <a:bodyPr/>
        <a:lstStyle/>
        <a:p>
          <a:endParaRPr lang="ru-RU" b="1" dirty="0">
            <a:solidFill>
              <a:schemeClr val="accent3">
                <a:lumMod val="50000"/>
              </a:schemeClr>
            </a:solidFill>
          </a:endParaRPr>
        </a:p>
      </dgm:t>
    </dgm:pt>
    <dgm:pt modelId="{995EDF8F-5731-4294-AEEE-F908EA103CE2}" type="parTrans" cxnId="{B991F5CE-DEAF-4C8F-B99B-44093AEB6FDB}">
      <dgm:prSet/>
      <dgm:spPr/>
      <dgm:t>
        <a:bodyPr/>
        <a:lstStyle/>
        <a:p>
          <a:endParaRPr lang="ru-RU"/>
        </a:p>
      </dgm:t>
    </dgm:pt>
    <dgm:pt modelId="{57188232-16F5-454F-99BC-365DFE40B378}" type="sibTrans" cxnId="{B991F5CE-DEAF-4C8F-B99B-44093AEB6FDB}">
      <dgm:prSet/>
      <dgm:spPr/>
      <dgm:t>
        <a:bodyPr/>
        <a:lstStyle/>
        <a:p>
          <a:endParaRPr lang="ru-RU"/>
        </a:p>
      </dgm:t>
    </dgm:pt>
    <dgm:pt modelId="{B4EB2E61-95D9-4ACE-BB3F-561B908F816A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bg2">
                  <a:lumMod val="50000"/>
                </a:schemeClr>
              </a:solidFill>
            </a:rPr>
            <a:t>Индивидуальные</a:t>
          </a:r>
          <a:endParaRPr lang="ru-RU" sz="2000" b="1" dirty="0">
            <a:solidFill>
              <a:schemeClr val="bg2">
                <a:lumMod val="50000"/>
              </a:schemeClr>
            </a:solidFill>
          </a:endParaRPr>
        </a:p>
      </dgm:t>
    </dgm:pt>
    <dgm:pt modelId="{83451DB6-1CF6-4777-980D-98B94C908E73}" type="parTrans" cxnId="{D9E5BE0E-5F1F-4B52-A591-86F15FC334F7}">
      <dgm:prSet/>
      <dgm:spPr/>
      <dgm:t>
        <a:bodyPr/>
        <a:lstStyle/>
        <a:p>
          <a:endParaRPr lang="ru-RU"/>
        </a:p>
      </dgm:t>
    </dgm:pt>
    <dgm:pt modelId="{8536FE53-EDCE-41FF-BF09-1EDD54EE3C07}" type="sibTrans" cxnId="{D9E5BE0E-5F1F-4B52-A591-86F15FC334F7}">
      <dgm:prSet/>
      <dgm:spPr/>
      <dgm:t>
        <a:bodyPr/>
        <a:lstStyle/>
        <a:p>
          <a:endParaRPr lang="ru-RU"/>
        </a:p>
      </dgm:t>
    </dgm:pt>
    <dgm:pt modelId="{7A6FA6A4-AB2A-4FAC-AD44-8AA05B985FA8}">
      <dgm:prSet phldrT="[Текст]"/>
      <dgm:spPr/>
      <dgm:t>
        <a:bodyPr/>
        <a:lstStyle/>
        <a:p>
          <a:endParaRPr lang="ru-RU" b="1" dirty="0">
            <a:solidFill>
              <a:schemeClr val="accent3">
                <a:lumMod val="50000"/>
              </a:schemeClr>
            </a:solidFill>
          </a:endParaRPr>
        </a:p>
      </dgm:t>
    </dgm:pt>
    <dgm:pt modelId="{A8DEFAEE-287D-455A-8351-238A8176262D}" type="parTrans" cxnId="{86A2B188-6D79-47C6-928F-BB1D155DE8E4}">
      <dgm:prSet/>
      <dgm:spPr/>
      <dgm:t>
        <a:bodyPr/>
        <a:lstStyle/>
        <a:p>
          <a:endParaRPr lang="ru-RU"/>
        </a:p>
      </dgm:t>
    </dgm:pt>
    <dgm:pt modelId="{D446FE23-056D-4F86-A240-98BD87AFA28D}" type="sibTrans" cxnId="{86A2B188-6D79-47C6-928F-BB1D155DE8E4}">
      <dgm:prSet/>
      <dgm:spPr/>
      <dgm:t>
        <a:bodyPr/>
        <a:lstStyle/>
        <a:p>
          <a:endParaRPr lang="ru-RU"/>
        </a:p>
      </dgm:t>
    </dgm:pt>
    <dgm:pt modelId="{075ECEDA-F403-49BF-8F64-D41A8F816E86}">
      <dgm:prSet phldrT="[Текст]"/>
      <dgm:spPr/>
      <dgm:t>
        <a:bodyPr/>
        <a:lstStyle/>
        <a:p>
          <a:r>
            <a:rPr lang="ru-RU" b="1" dirty="0" smtClean="0">
              <a:solidFill>
                <a:schemeClr val="bg2">
                  <a:lumMod val="50000"/>
                </a:schemeClr>
              </a:solidFill>
            </a:rPr>
            <a:t>Наглядно-информационные</a:t>
          </a:r>
          <a:endParaRPr lang="ru-RU" b="1" dirty="0">
            <a:solidFill>
              <a:schemeClr val="bg2">
                <a:lumMod val="50000"/>
              </a:schemeClr>
            </a:solidFill>
          </a:endParaRPr>
        </a:p>
      </dgm:t>
    </dgm:pt>
    <dgm:pt modelId="{590972FA-03B8-4E7C-B1F6-1BA92FB108EE}" type="parTrans" cxnId="{6FC4EF1B-1E11-4EB4-A3BD-FEE7D0847CFE}">
      <dgm:prSet/>
      <dgm:spPr/>
      <dgm:t>
        <a:bodyPr/>
        <a:lstStyle/>
        <a:p>
          <a:endParaRPr lang="ru-RU"/>
        </a:p>
      </dgm:t>
    </dgm:pt>
    <dgm:pt modelId="{A108AB4E-495B-492E-870D-C540483BBEE9}" type="sibTrans" cxnId="{6FC4EF1B-1E11-4EB4-A3BD-FEE7D0847CFE}">
      <dgm:prSet/>
      <dgm:spPr/>
      <dgm:t>
        <a:bodyPr/>
        <a:lstStyle/>
        <a:p>
          <a:endParaRPr lang="ru-RU"/>
        </a:p>
      </dgm:t>
    </dgm:pt>
    <dgm:pt modelId="{C320C5C2-B719-4F04-BC11-A01F74DBFE50}">
      <dgm:prSet phldrT="[Текст]"/>
      <dgm:spPr/>
      <dgm:t>
        <a:bodyPr/>
        <a:lstStyle/>
        <a:p>
          <a:endParaRPr lang="ru-RU" b="1" dirty="0">
            <a:solidFill>
              <a:schemeClr val="accent3">
                <a:lumMod val="50000"/>
              </a:schemeClr>
            </a:solidFill>
          </a:endParaRPr>
        </a:p>
      </dgm:t>
    </dgm:pt>
    <dgm:pt modelId="{D7D672CD-C104-4176-A529-949FB971D415}" type="parTrans" cxnId="{023DAB15-979D-467A-B9A5-D40B5AB7D62A}">
      <dgm:prSet/>
      <dgm:spPr/>
      <dgm:t>
        <a:bodyPr/>
        <a:lstStyle/>
        <a:p>
          <a:endParaRPr lang="ru-RU"/>
        </a:p>
      </dgm:t>
    </dgm:pt>
    <dgm:pt modelId="{035FBC1D-DFFE-427F-B621-CF717CCFC2B0}" type="sibTrans" cxnId="{023DAB15-979D-467A-B9A5-D40B5AB7D62A}">
      <dgm:prSet/>
      <dgm:spPr/>
      <dgm:t>
        <a:bodyPr/>
        <a:lstStyle/>
        <a:p>
          <a:endParaRPr lang="ru-RU"/>
        </a:p>
      </dgm:t>
    </dgm:pt>
    <dgm:pt modelId="{241B77E4-AA0D-484C-81FA-C5F61830471D}">
      <dgm:prSet phldrT="[Текст]"/>
      <dgm:spPr/>
      <dgm:t>
        <a:bodyPr/>
        <a:lstStyle/>
        <a:p>
          <a:endParaRPr lang="ru-RU" dirty="0"/>
        </a:p>
      </dgm:t>
    </dgm:pt>
    <dgm:pt modelId="{EBB7CB68-53F7-40BD-86AE-FD41287B6734}" type="parTrans" cxnId="{BCA94E13-4A0E-452B-8F55-8572B61615E2}">
      <dgm:prSet/>
      <dgm:spPr/>
      <dgm:t>
        <a:bodyPr/>
        <a:lstStyle/>
        <a:p>
          <a:endParaRPr lang="ru-RU"/>
        </a:p>
      </dgm:t>
    </dgm:pt>
    <dgm:pt modelId="{5EFD621A-7B7D-4AA7-8D1C-A2374FB286A3}" type="sibTrans" cxnId="{BCA94E13-4A0E-452B-8F55-8572B61615E2}">
      <dgm:prSet/>
      <dgm:spPr/>
      <dgm:t>
        <a:bodyPr/>
        <a:lstStyle/>
        <a:p>
          <a:endParaRPr lang="ru-RU"/>
        </a:p>
      </dgm:t>
    </dgm:pt>
    <dgm:pt modelId="{75CA5152-C8AA-448E-945B-D448E042A968}">
      <dgm:prSet phldrT="[Текст]"/>
      <dgm:spPr/>
      <dgm:t>
        <a:bodyPr/>
        <a:lstStyle/>
        <a:p>
          <a:endParaRPr lang="ru-RU" dirty="0"/>
        </a:p>
      </dgm:t>
    </dgm:pt>
    <dgm:pt modelId="{216BA27B-DE5B-4EB9-94DB-6815E829189A}" type="parTrans" cxnId="{377971A6-CDC8-4E75-9464-5E32C83299AF}">
      <dgm:prSet/>
      <dgm:spPr/>
      <dgm:t>
        <a:bodyPr/>
        <a:lstStyle/>
        <a:p>
          <a:endParaRPr lang="ru-RU"/>
        </a:p>
      </dgm:t>
    </dgm:pt>
    <dgm:pt modelId="{5411878D-CB95-40B4-B9D5-39DACD31F722}" type="sibTrans" cxnId="{377971A6-CDC8-4E75-9464-5E32C83299AF}">
      <dgm:prSet/>
      <dgm:spPr/>
      <dgm:t>
        <a:bodyPr/>
        <a:lstStyle/>
        <a:p>
          <a:endParaRPr lang="ru-RU"/>
        </a:p>
      </dgm:t>
    </dgm:pt>
    <dgm:pt modelId="{AC10DEC7-42D4-4632-BD5F-9D8AF3C59A84}">
      <dgm:prSet/>
      <dgm:spPr/>
      <dgm:t>
        <a:bodyPr/>
        <a:lstStyle/>
        <a:p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Папки –передвижки</a:t>
          </a:r>
          <a:endParaRPr lang="ru-RU" dirty="0"/>
        </a:p>
      </dgm:t>
    </dgm:pt>
    <dgm:pt modelId="{684EFC53-55F0-4A17-B949-717D0CFA1826}" type="parTrans" cxnId="{55A1CAFF-1AB7-429D-BFFA-D965BF757B92}">
      <dgm:prSet/>
      <dgm:spPr/>
      <dgm:t>
        <a:bodyPr/>
        <a:lstStyle/>
        <a:p>
          <a:endParaRPr lang="ru-RU"/>
        </a:p>
      </dgm:t>
    </dgm:pt>
    <dgm:pt modelId="{481D6710-C015-4149-818D-E206CECDB239}" type="sibTrans" cxnId="{55A1CAFF-1AB7-429D-BFFA-D965BF757B92}">
      <dgm:prSet/>
      <dgm:spPr/>
      <dgm:t>
        <a:bodyPr/>
        <a:lstStyle/>
        <a:p>
          <a:endParaRPr lang="ru-RU"/>
        </a:p>
      </dgm:t>
    </dgm:pt>
    <dgm:pt modelId="{18D1521F-B057-45AD-8B18-D616CB3AF0D4}">
      <dgm:prSet/>
      <dgm:spPr/>
      <dgm:t>
        <a:bodyPr/>
        <a:lstStyle/>
        <a:p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Ширмы</a:t>
          </a:r>
        </a:p>
      </dgm:t>
    </dgm:pt>
    <dgm:pt modelId="{80A6D01B-4B10-4EFB-B971-2E6209E11BDC}" type="parTrans" cxnId="{208645A6-4871-4FBB-BB43-C170C117F0B5}">
      <dgm:prSet/>
      <dgm:spPr/>
      <dgm:t>
        <a:bodyPr/>
        <a:lstStyle/>
        <a:p>
          <a:endParaRPr lang="ru-RU"/>
        </a:p>
      </dgm:t>
    </dgm:pt>
    <dgm:pt modelId="{0813EABA-1C3E-4219-855B-42B47653A9F7}" type="sibTrans" cxnId="{208645A6-4871-4FBB-BB43-C170C117F0B5}">
      <dgm:prSet/>
      <dgm:spPr/>
      <dgm:t>
        <a:bodyPr/>
        <a:lstStyle/>
        <a:p>
          <a:endParaRPr lang="ru-RU"/>
        </a:p>
      </dgm:t>
    </dgm:pt>
    <dgm:pt modelId="{4FBC8142-5D8C-4C6C-A835-1D76EC552CC3}">
      <dgm:prSet/>
      <dgm:spPr/>
      <dgm:t>
        <a:bodyPr/>
        <a:lstStyle/>
        <a:p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Стенды</a:t>
          </a:r>
        </a:p>
      </dgm:t>
    </dgm:pt>
    <dgm:pt modelId="{E9062DC5-57FC-4E52-9537-A27AB1F09421}" type="parTrans" cxnId="{8369B36C-6CB3-481B-BE77-832DF2984127}">
      <dgm:prSet/>
      <dgm:spPr/>
      <dgm:t>
        <a:bodyPr/>
        <a:lstStyle/>
        <a:p>
          <a:endParaRPr lang="ru-RU"/>
        </a:p>
      </dgm:t>
    </dgm:pt>
    <dgm:pt modelId="{E7438AEB-086D-4A0F-9AA9-2C21B4B945B2}" type="sibTrans" cxnId="{8369B36C-6CB3-481B-BE77-832DF2984127}">
      <dgm:prSet/>
      <dgm:spPr/>
      <dgm:t>
        <a:bodyPr/>
        <a:lstStyle/>
        <a:p>
          <a:endParaRPr lang="ru-RU"/>
        </a:p>
      </dgm:t>
    </dgm:pt>
    <dgm:pt modelId="{63D0B1AA-6333-43D3-B086-780C01885F21}">
      <dgm:prSet/>
      <dgm:spPr/>
      <dgm:t>
        <a:bodyPr/>
        <a:lstStyle/>
        <a:p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Выставки</a:t>
          </a:r>
        </a:p>
      </dgm:t>
    </dgm:pt>
    <dgm:pt modelId="{882CBF11-EDFA-4A9E-972E-BF9B9A36A849}" type="parTrans" cxnId="{0FFEF42C-2939-49C5-A321-A21C3293D3EE}">
      <dgm:prSet/>
      <dgm:spPr/>
      <dgm:t>
        <a:bodyPr/>
        <a:lstStyle/>
        <a:p>
          <a:endParaRPr lang="ru-RU"/>
        </a:p>
      </dgm:t>
    </dgm:pt>
    <dgm:pt modelId="{C1B382EE-6D6D-46DA-8AB5-8AD25EAA0855}" type="sibTrans" cxnId="{0FFEF42C-2939-49C5-A321-A21C3293D3EE}">
      <dgm:prSet/>
      <dgm:spPr/>
      <dgm:t>
        <a:bodyPr/>
        <a:lstStyle/>
        <a:p>
          <a:endParaRPr lang="ru-RU"/>
        </a:p>
      </dgm:t>
    </dgm:pt>
    <dgm:pt modelId="{95B8E9B8-914F-4504-92D9-2132390BA097}">
      <dgm:prSet/>
      <dgm:spPr/>
      <dgm:t>
        <a:bodyPr/>
        <a:lstStyle/>
        <a:p>
          <a:r>
            <a:rPr lang="ru-RU" b="1" dirty="0" err="1" smtClean="0">
              <a:solidFill>
                <a:schemeClr val="accent3">
                  <a:lumMod val="50000"/>
                </a:schemeClr>
              </a:solidFill>
            </a:rPr>
            <a:t>Фотоколлажи</a:t>
          </a:r>
          <a:endParaRPr lang="ru-RU" b="1" dirty="0" smtClean="0">
            <a:solidFill>
              <a:schemeClr val="accent3">
                <a:lumMod val="50000"/>
              </a:schemeClr>
            </a:solidFill>
          </a:endParaRPr>
        </a:p>
      </dgm:t>
    </dgm:pt>
    <dgm:pt modelId="{5AC2B1DC-85A2-45D7-B494-36A81D086F39}" type="parTrans" cxnId="{BE2B0CE0-E553-4846-90C7-3876D2B30EEA}">
      <dgm:prSet/>
      <dgm:spPr/>
      <dgm:t>
        <a:bodyPr/>
        <a:lstStyle/>
        <a:p>
          <a:endParaRPr lang="ru-RU"/>
        </a:p>
      </dgm:t>
    </dgm:pt>
    <dgm:pt modelId="{03E4FCE4-F879-4841-A50A-544D0A8670F3}" type="sibTrans" cxnId="{BE2B0CE0-E553-4846-90C7-3876D2B30EEA}">
      <dgm:prSet/>
      <dgm:spPr/>
      <dgm:t>
        <a:bodyPr/>
        <a:lstStyle/>
        <a:p>
          <a:endParaRPr lang="ru-RU"/>
        </a:p>
      </dgm:t>
    </dgm:pt>
    <dgm:pt modelId="{447DD454-A2C2-438C-B619-5CE6F0E6F221}">
      <dgm:prSet/>
      <dgm:spPr/>
      <dgm:t>
        <a:bodyPr/>
        <a:lstStyle/>
        <a:p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Дни открытых дверей</a:t>
          </a:r>
        </a:p>
      </dgm:t>
    </dgm:pt>
    <dgm:pt modelId="{AC2AE662-0A24-4355-A362-B68F46BC33F2}" type="parTrans" cxnId="{723FBABE-0178-4BD7-B18A-8ABBD02C972A}">
      <dgm:prSet/>
      <dgm:spPr/>
      <dgm:t>
        <a:bodyPr/>
        <a:lstStyle/>
        <a:p>
          <a:endParaRPr lang="ru-RU"/>
        </a:p>
      </dgm:t>
    </dgm:pt>
    <dgm:pt modelId="{E371AF45-A3B0-4E93-BA5C-3EC55F42B9B6}" type="sibTrans" cxnId="{723FBABE-0178-4BD7-B18A-8ABBD02C972A}">
      <dgm:prSet/>
      <dgm:spPr/>
      <dgm:t>
        <a:bodyPr/>
        <a:lstStyle/>
        <a:p>
          <a:endParaRPr lang="ru-RU"/>
        </a:p>
      </dgm:t>
    </dgm:pt>
    <dgm:pt modelId="{A51FCE16-C959-4683-A71C-F3CB7AA15F43}">
      <dgm:prSet/>
      <dgm:spPr/>
      <dgm:t>
        <a:bodyPr/>
        <a:lstStyle/>
        <a:p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Интернет-сайт</a:t>
          </a:r>
        </a:p>
      </dgm:t>
    </dgm:pt>
    <dgm:pt modelId="{99FDC1F8-B256-4CEE-945E-6482933039ED}" type="parTrans" cxnId="{47179A7D-A071-4F8A-A6B8-B1D352F36DD8}">
      <dgm:prSet/>
      <dgm:spPr/>
      <dgm:t>
        <a:bodyPr/>
        <a:lstStyle/>
        <a:p>
          <a:endParaRPr lang="ru-RU"/>
        </a:p>
      </dgm:t>
    </dgm:pt>
    <dgm:pt modelId="{BC9A632C-FA87-4995-8A03-8D0AAC781BA6}" type="sibTrans" cxnId="{47179A7D-A071-4F8A-A6B8-B1D352F36DD8}">
      <dgm:prSet/>
      <dgm:spPr/>
      <dgm:t>
        <a:bodyPr/>
        <a:lstStyle/>
        <a:p>
          <a:endParaRPr lang="ru-RU"/>
        </a:p>
      </dgm:t>
    </dgm:pt>
    <dgm:pt modelId="{7404481B-C450-49E2-BB5E-A1EAFA51F576}">
      <dgm:prSet phldrT="[Текст]"/>
      <dgm:spPr/>
      <dgm:t>
        <a:bodyPr/>
        <a:lstStyle/>
        <a:p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Индивидуальные беседы</a:t>
          </a:r>
          <a:endParaRPr lang="ru-RU" b="1" dirty="0">
            <a:solidFill>
              <a:schemeClr val="accent3">
                <a:lumMod val="50000"/>
              </a:schemeClr>
            </a:solidFill>
          </a:endParaRPr>
        </a:p>
      </dgm:t>
    </dgm:pt>
    <dgm:pt modelId="{C2186B40-CB06-4EFB-B717-74721C6D0593}" type="parTrans" cxnId="{B7A3298B-E0DF-4838-8F43-824F0285C2D1}">
      <dgm:prSet/>
      <dgm:spPr/>
      <dgm:t>
        <a:bodyPr/>
        <a:lstStyle/>
        <a:p>
          <a:endParaRPr lang="ru-RU"/>
        </a:p>
      </dgm:t>
    </dgm:pt>
    <dgm:pt modelId="{675CF02B-5248-4978-823B-82B1134E2199}" type="sibTrans" cxnId="{B7A3298B-E0DF-4838-8F43-824F0285C2D1}">
      <dgm:prSet/>
      <dgm:spPr/>
      <dgm:t>
        <a:bodyPr/>
        <a:lstStyle/>
        <a:p>
          <a:endParaRPr lang="ru-RU"/>
        </a:p>
      </dgm:t>
    </dgm:pt>
    <dgm:pt modelId="{AA77FA9F-04BA-4E2C-BC2C-6C10D162CC11}">
      <dgm:prSet phldrT="[Текст]"/>
      <dgm:spPr/>
      <dgm:t>
        <a:bodyPr/>
        <a:lstStyle/>
        <a:p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Родительские собрания</a:t>
          </a:r>
          <a:endParaRPr lang="ru-RU" b="1" dirty="0">
            <a:solidFill>
              <a:schemeClr val="accent3">
                <a:lumMod val="50000"/>
              </a:schemeClr>
            </a:solidFill>
          </a:endParaRPr>
        </a:p>
      </dgm:t>
    </dgm:pt>
    <dgm:pt modelId="{C65BCB72-E7F7-4EEF-9912-452E1020A1F8}" type="parTrans" cxnId="{8650B3D1-5429-4AFF-9FBA-DDD7F1E4CBAE}">
      <dgm:prSet/>
      <dgm:spPr/>
      <dgm:t>
        <a:bodyPr/>
        <a:lstStyle/>
        <a:p>
          <a:endParaRPr lang="ru-RU"/>
        </a:p>
      </dgm:t>
    </dgm:pt>
    <dgm:pt modelId="{7B5B703B-BFC3-486B-8B6F-ED04DD20F192}" type="sibTrans" cxnId="{8650B3D1-5429-4AFF-9FBA-DDD7F1E4CBAE}">
      <dgm:prSet/>
      <dgm:spPr/>
      <dgm:t>
        <a:bodyPr/>
        <a:lstStyle/>
        <a:p>
          <a:endParaRPr lang="ru-RU"/>
        </a:p>
      </dgm:t>
    </dgm:pt>
    <dgm:pt modelId="{5F395778-96EC-476D-A1CC-7C5168EA9CD7}">
      <dgm:prSet phldrT="[Текст]"/>
      <dgm:spPr/>
      <dgm:t>
        <a:bodyPr/>
        <a:lstStyle/>
        <a:p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Экскурсии</a:t>
          </a:r>
          <a:endParaRPr lang="ru-RU" b="1" dirty="0">
            <a:solidFill>
              <a:schemeClr val="accent3">
                <a:lumMod val="50000"/>
              </a:schemeClr>
            </a:solidFill>
          </a:endParaRPr>
        </a:p>
      </dgm:t>
    </dgm:pt>
    <dgm:pt modelId="{EFE02C83-02C4-4427-A440-99CBB1ED6453}" type="parTrans" cxnId="{7623CBA5-AF12-43A8-B689-D881A41AA5F2}">
      <dgm:prSet/>
      <dgm:spPr/>
      <dgm:t>
        <a:bodyPr/>
        <a:lstStyle/>
        <a:p>
          <a:endParaRPr lang="ru-RU"/>
        </a:p>
      </dgm:t>
    </dgm:pt>
    <dgm:pt modelId="{3609632A-93D9-4B59-A7FE-E40A101F14B9}" type="sibTrans" cxnId="{7623CBA5-AF12-43A8-B689-D881A41AA5F2}">
      <dgm:prSet/>
      <dgm:spPr/>
      <dgm:t>
        <a:bodyPr/>
        <a:lstStyle/>
        <a:p>
          <a:endParaRPr lang="ru-RU"/>
        </a:p>
      </dgm:t>
    </dgm:pt>
    <dgm:pt modelId="{3A0204CC-EE19-4D7B-A060-8E53D153D72D}">
      <dgm:prSet phldrT="[Текст]"/>
      <dgm:spPr/>
      <dgm:t>
        <a:bodyPr/>
        <a:lstStyle/>
        <a:p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Литературные гостиные</a:t>
          </a:r>
          <a:endParaRPr lang="ru-RU" b="1" dirty="0">
            <a:solidFill>
              <a:schemeClr val="accent3">
                <a:lumMod val="50000"/>
              </a:schemeClr>
            </a:solidFill>
          </a:endParaRPr>
        </a:p>
      </dgm:t>
    </dgm:pt>
    <dgm:pt modelId="{DAF2D785-DCFF-4F2E-884F-EAE4B4C1C96E}" type="parTrans" cxnId="{5EE7BC3F-4193-4A07-A794-2D1CFBA8FACC}">
      <dgm:prSet/>
      <dgm:spPr/>
    </dgm:pt>
    <dgm:pt modelId="{936FEB88-DBBA-4F7B-8FF3-31BD94145F7C}" type="sibTrans" cxnId="{5EE7BC3F-4193-4A07-A794-2D1CFBA8FACC}">
      <dgm:prSet/>
      <dgm:spPr/>
    </dgm:pt>
    <dgm:pt modelId="{6C1ED080-D7DC-4BF6-9116-E81F28888999}" type="pres">
      <dgm:prSet presAssocID="{FA846356-0393-4DAD-B7D0-6656EF4898B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6E7E89-1F39-4C82-8830-B1EF7321ADA7}" type="pres">
      <dgm:prSet presAssocID="{9567B3D5-ECF4-45B0-854E-FCF11AF0937A}" presName="composite" presStyleCnt="0"/>
      <dgm:spPr/>
    </dgm:pt>
    <dgm:pt modelId="{92BC9ED0-D616-4CE8-83DB-DF8EB171B826}" type="pres">
      <dgm:prSet presAssocID="{9567B3D5-ECF4-45B0-854E-FCF11AF0937A}" presName="parTx" presStyleLbl="alignNode1" presStyleIdx="0" presStyleCnt="3" custScaleY="13486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698A54-0F51-4DA7-9747-A7F24B0256F7}" type="pres">
      <dgm:prSet presAssocID="{9567B3D5-ECF4-45B0-854E-FCF11AF0937A}" presName="desTx" presStyleLbl="alignAccFollowNode1" presStyleIdx="0" presStyleCnt="3" custLinFactNeighborX="-2761" custLinFactNeighborY="47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8A2FB0-C679-4830-99FB-2F2C060E3326}" type="pres">
      <dgm:prSet presAssocID="{47EB4F6F-FFA0-429B-A427-DC43802ACDCD}" presName="space" presStyleCnt="0"/>
      <dgm:spPr/>
    </dgm:pt>
    <dgm:pt modelId="{06928F88-B08C-40B9-BAA8-3924D1F1EFF2}" type="pres">
      <dgm:prSet presAssocID="{B4EB2E61-95D9-4ACE-BB3F-561B908F816A}" presName="composite" presStyleCnt="0"/>
      <dgm:spPr/>
    </dgm:pt>
    <dgm:pt modelId="{426B4E8A-4E8E-4780-A629-66C5AE41DE24}" type="pres">
      <dgm:prSet presAssocID="{B4EB2E61-95D9-4ACE-BB3F-561B908F816A}" presName="parTx" presStyleLbl="alignNode1" presStyleIdx="1" presStyleCnt="3" custScaleY="132499" custLinFactNeighborX="-1643" custLinFactNeighborY="-25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CC78E1-334E-4FC4-9618-4F8FB1B21710}" type="pres">
      <dgm:prSet presAssocID="{B4EB2E61-95D9-4ACE-BB3F-561B908F816A}" presName="desTx" presStyleLbl="alignAccFollowNode1" presStyleIdx="1" presStyleCnt="3" custAng="0" custLinFactNeighborX="-1643" custLinFactNeighborY="50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0783F1-7978-4D58-B202-08B0ECEA3586}" type="pres">
      <dgm:prSet presAssocID="{8536FE53-EDCE-41FF-BF09-1EDD54EE3C07}" presName="space" presStyleCnt="0"/>
      <dgm:spPr/>
    </dgm:pt>
    <dgm:pt modelId="{8B083A09-F588-4667-8607-F14F351B32A5}" type="pres">
      <dgm:prSet presAssocID="{075ECEDA-F403-49BF-8F64-D41A8F816E86}" presName="composite" presStyleCnt="0"/>
      <dgm:spPr/>
    </dgm:pt>
    <dgm:pt modelId="{55D5FF94-5E13-46CD-A99A-73FE46D02C64}" type="pres">
      <dgm:prSet presAssocID="{075ECEDA-F403-49BF-8F64-D41A8F816E86}" presName="parTx" presStyleLbl="alignNode1" presStyleIdx="2" presStyleCnt="3" custScaleY="1324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4EB269-260D-46B6-A8D3-CE25DDA37179}" type="pres">
      <dgm:prSet presAssocID="{075ECEDA-F403-49BF-8F64-D41A8F816E86}" presName="desTx" presStyleLbl="alignAccFollowNode1" presStyleIdx="2" presStyleCnt="3" custLinFactNeighborX="103" custLinFactNeighborY="49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BE5EF36-8528-4B70-942F-05575297E686}" type="presOf" srcId="{FA846356-0393-4DAD-B7D0-6656EF4898B5}" destId="{6C1ED080-D7DC-4BF6-9116-E81F28888999}" srcOrd="0" destOrd="0" presId="urn:microsoft.com/office/officeart/2005/8/layout/hList1"/>
    <dgm:cxn modelId="{723FBABE-0178-4BD7-B18A-8ABBD02C972A}" srcId="{075ECEDA-F403-49BF-8F64-D41A8F816E86}" destId="{447DD454-A2C2-438C-B619-5CE6F0E6F221}" srcOrd="6" destOrd="0" parTransId="{AC2AE662-0A24-4355-A362-B68F46BC33F2}" sibTransId="{E371AF45-A3B0-4E93-BA5C-3EC55F42B9B6}"/>
    <dgm:cxn modelId="{BCA94E13-4A0E-452B-8F55-8572B61615E2}" srcId="{9567B3D5-ECF4-45B0-854E-FCF11AF0937A}" destId="{241B77E4-AA0D-484C-81FA-C5F61830471D}" srcOrd="5" destOrd="0" parTransId="{EBB7CB68-53F7-40BD-86AE-FD41287B6734}" sibTransId="{5EFD621A-7B7D-4AA7-8D1C-A2374FB286A3}"/>
    <dgm:cxn modelId="{875E642E-D866-4CC3-A910-08FA35BA5009}" type="presOf" srcId="{7404481B-C450-49E2-BB5E-A1EAFA51F576}" destId="{83CC78E1-334E-4FC4-9618-4F8FB1B21710}" srcOrd="0" destOrd="1" presId="urn:microsoft.com/office/officeart/2005/8/layout/hList1"/>
    <dgm:cxn modelId="{023DAB15-979D-467A-B9A5-D40B5AB7D62A}" srcId="{075ECEDA-F403-49BF-8F64-D41A8F816E86}" destId="{C320C5C2-B719-4F04-BC11-A01F74DBFE50}" srcOrd="0" destOrd="0" parTransId="{D7D672CD-C104-4176-A529-949FB971D415}" sibTransId="{035FBC1D-DFFE-427F-B621-CF717CCFC2B0}"/>
    <dgm:cxn modelId="{8650B3D1-5429-4AFF-9FBA-DDD7F1E4CBAE}" srcId="{9567B3D5-ECF4-45B0-854E-FCF11AF0937A}" destId="{AA77FA9F-04BA-4E2C-BC2C-6C10D162CC11}" srcOrd="1" destOrd="0" parTransId="{C65BCB72-E7F7-4EEF-9912-452E1020A1F8}" sibTransId="{7B5B703B-BFC3-486B-8B6F-ED04DD20F192}"/>
    <dgm:cxn modelId="{8369B36C-6CB3-481B-BE77-832DF2984127}" srcId="{075ECEDA-F403-49BF-8F64-D41A8F816E86}" destId="{4FBC8142-5D8C-4C6C-A835-1D76EC552CC3}" srcOrd="3" destOrd="0" parTransId="{E9062DC5-57FC-4E52-9537-A27AB1F09421}" sibTransId="{E7438AEB-086D-4A0F-9AA9-2C21B4B945B2}"/>
    <dgm:cxn modelId="{377971A6-CDC8-4E75-9464-5E32C83299AF}" srcId="{9567B3D5-ECF4-45B0-854E-FCF11AF0937A}" destId="{75CA5152-C8AA-448E-945B-D448E042A968}" srcOrd="4" destOrd="0" parTransId="{216BA27B-DE5B-4EB9-94DB-6815E829189A}" sibTransId="{5411878D-CB95-40B4-B9D5-39DACD31F722}"/>
    <dgm:cxn modelId="{439F18FB-EA61-4C79-92ED-00814288F9BC}" type="presOf" srcId="{9567B3D5-ECF4-45B0-854E-FCF11AF0937A}" destId="{92BC9ED0-D616-4CE8-83DB-DF8EB171B826}" srcOrd="0" destOrd="0" presId="urn:microsoft.com/office/officeart/2005/8/layout/hList1"/>
    <dgm:cxn modelId="{86A2B188-6D79-47C6-928F-BB1D155DE8E4}" srcId="{B4EB2E61-95D9-4ACE-BB3F-561B908F816A}" destId="{7A6FA6A4-AB2A-4FAC-AD44-8AA05B985FA8}" srcOrd="0" destOrd="0" parTransId="{A8DEFAEE-287D-455A-8351-238A8176262D}" sibTransId="{D446FE23-056D-4F86-A240-98BD87AFA28D}"/>
    <dgm:cxn modelId="{BE2B0CE0-E553-4846-90C7-3876D2B30EEA}" srcId="{075ECEDA-F403-49BF-8F64-D41A8F816E86}" destId="{95B8E9B8-914F-4504-92D9-2132390BA097}" srcOrd="5" destOrd="0" parTransId="{5AC2B1DC-85A2-45D7-B494-36A81D086F39}" sibTransId="{03E4FCE4-F879-4841-A50A-544D0A8670F3}"/>
    <dgm:cxn modelId="{FCF3558A-D9E0-4D6C-B969-AC0F068EFAB1}" type="presOf" srcId="{C320C5C2-B719-4F04-BC11-A01F74DBFE50}" destId="{874EB269-260D-46B6-A8D3-CE25DDA37179}" srcOrd="0" destOrd="0" presId="urn:microsoft.com/office/officeart/2005/8/layout/hList1"/>
    <dgm:cxn modelId="{105B24CD-43A3-4956-857B-04DB90F01C0E}" type="presOf" srcId="{63D0B1AA-6333-43D3-B086-780C01885F21}" destId="{874EB269-260D-46B6-A8D3-CE25DDA37179}" srcOrd="0" destOrd="4" presId="urn:microsoft.com/office/officeart/2005/8/layout/hList1"/>
    <dgm:cxn modelId="{6FC4EF1B-1E11-4EB4-A3BD-FEE7D0847CFE}" srcId="{FA846356-0393-4DAD-B7D0-6656EF4898B5}" destId="{075ECEDA-F403-49BF-8F64-D41A8F816E86}" srcOrd="2" destOrd="0" parTransId="{590972FA-03B8-4E7C-B1F6-1BA92FB108EE}" sibTransId="{A108AB4E-495B-492E-870D-C540483BBEE9}"/>
    <dgm:cxn modelId="{CB73F415-182F-4628-A6C2-C55FEF457E2C}" type="presOf" srcId="{6E633AEE-F532-49FA-B247-E787BAB74F03}" destId="{94698A54-0F51-4DA7-9747-A7F24B0256F7}" srcOrd="0" destOrd="0" presId="urn:microsoft.com/office/officeart/2005/8/layout/hList1"/>
    <dgm:cxn modelId="{C4AFAFFB-288D-4031-9BCB-7D6EF14A85BA}" type="presOf" srcId="{4FBC8142-5D8C-4C6C-A835-1D76EC552CC3}" destId="{874EB269-260D-46B6-A8D3-CE25DDA37179}" srcOrd="0" destOrd="3" presId="urn:microsoft.com/office/officeart/2005/8/layout/hList1"/>
    <dgm:cxn modelId="{B991F5CE-DEAF-4C8F-B99B-44093AEB6FDB}" srcId="{9567B3D5-ECF4-45B0-854E-FCF11AF0937A}" destId="{6E633AEE-F532-49FA-B247-E787BAB74F03}" srcOrd="0" destOrd="0" parTransId="{995EDF8F-5731-4294-AEEE-F908EA103CE2}" sibTransId="{57188232-16F5-454F-99BC-365DFE40B378}"/>
    <dgm:cxn modelId="{74DA3C49-68F2-4D3E-9F6F-5BB1BE5A12DE}" type="presOf" srcId="{AC10DEC7-42D4-4632-BD5F-9D8AF3C59A84}" destId="{874EB269-260D-46B6-A8D3-CE25DDA37179}" srcOrd="0" destOrd="1" presId="urn:microsoft.com/office/officeart/2005/8/layout/hList1"/>
    <dgm:cxn modelId="{47179A7D-A071-4F8A-A6B8-B1D352F36DD8}" srcId="{075ECEDA-F403-49BF-8F64-D41A8F816E86}" destId="{A51FCE16-C959-4683-A71C-F3CB7AA15F43}" srcOrd="7" destOrd="0" parTransId="{99FDC1F8-B256-4CEE-945E-6482933039ED}" sibTransId="{BC9A632C-FA87-4995-8A03-8D0AAC781BA6}"/>
    <dgm:cxn modelId="{0FFEF42C-2939-49C5-A321-A21C3293D3EE}" srcId="{075ECEDA-F403-49BF-8F64-D41A8F816E86}" destId="{63D0B1AA-6333-43D3-B086-780C01885F21}" srcOrd="4" destOrd="0" parTransId="{882CBF11-EDFA-4A9E-972E-BF9B9A36A849}" sibTransId="{C1B382EE-6D6D-46DA-8AB5-8AD25EAA0855}"/>
    <dgm:cxn modelId="{33B460C3-0B43-446A-A8B0-2AF43D91378D}" type="presOf" srcId="{3A0204CC-EE19-4D7B-A060-8E53D153D72D}" destId="{94698A54-0F51-4DA7-9747-A7F24B0256F7}" srcOrd="0" destOrd="3" presId="urn:microsoft.com/office/officeart/2005/8/layout/hList1"/>
    <dgm:cxn modelId="{E7759A01-DAD4-4B7C-8AE3-6BC590EAC3FB}" type="presOf" srcId="{B4EB2E61-95D9-4ACE-BB3F-561B908F816A}" destId="{426B4E8A-4E8E-4780-A629-66C5AE41DE24}" srcOrd="0" destOrd="0" presId="urn:microsoft.com/office/officeart/2005/8/layout/hList1"/>
    <dgm:cxn modelId="{8E98915F-6BFB-428C-820C-586589CA72C0}" type="presOf" srcId="{7A6FA6A4-AB2A-4FAC-AD44-8AA05B985FA8}" destId="{83CC78E1-334E-4FC4-9618-4F8FB1B21710}" srcOrd="0" destOrd="0" presId="urn:microsoft.com/office/officeart/2005/8/layout/hList1"/>
    <dgm:cxn modelId="{026E6252-0C48-498F-B700-E14D9E828859}" type="presOf" srcId="{75CA5152-C8AA-448E-945B-D448E042A968}" destId="{94698A54-0F51-4DA7-9747-A7F24B0256F7}" srcOrd="0" destOrd="4" presId="urn:microsoft.com/office/officeart/2005/8/layout/hList1"/>
    <dgm:cxn modelId="{48CA6791-1061-4613-91CB-DE61FD633C57}" srcId="{FA846356-0393-4DAD-B7D0-6656EF4898B5}" destId="{9567B3D5-ECF4-45B0-854E-FCF11AF0937A}" srcOrd="0" destOrd="0" parTransId="{DC2E74BF-98DA-40BF-8953-3E6FBADC50BF}" sibTransId="{47EB4F6F-FFA0-429B-A427-DC43802ACDCD}"/>
    <dgm:cxn modelId="{5CB38302-DD4A-48F2-A368-1DC5AEADD021}" type="presOf" srcId="{18D1521F-B057-45AD-8B18-D616CB3AF0D4}" destId="{874EB269-260D-46B6-A8D3-CE25DDA37179}" srcOrd="0" destOrd="2" presId="urn:microsoft.com/office/officeart/2005/8/layout/hList1"/>
    <dgm:cxn modelId="{208645A6-4871-4FBB-BB43-C170C117F0B5}" srcId="{075ECEDA-F403-49BF-8F64-D41A8F816E86}" destId="{18D1521F-B057-45AD-8B18-D616CB3AF0D4}" srcOrd="2" destOrd="0" parTransId="{80A6D01B-4B10-4EFB-B971-2E6209E11BDC}" sibTransId="{0813EABA-1C3E-4219-855B-42B47653A9F7}"/>
    <dgm:cxn modelId="{5EE7BC3F-4193-4A07-A794-2D1CFBA8FACC}" srcId="{9567B3D5-ECF4-45B0-854E-FCF11AF0937A}" destId="{3A0204CC-EE19-4D7B-A060-8E53D153D72D}" srcOrd="3" destOrd="0" parTransId="{DAF2D785-DCFF-4F2E-884F-EAE4B4C1C96E}" sibTransId="{936FEB88-DBBA-4F7B-8FF3-31BD94145F7C}"/>
    <dgm:cxn modelId="{5339A99F-D476-4B42-A43A-1585E60E4750}" type="presOf" srcId="{241B77E4-AA0D-484C-81FA-C5F61830471D}" destId="{94698A54-0F51-4DA7-9747-A7F24B0256F7}" srcOrd="0" destOrd="5" presId="urn:microsoft.com/office/officeart/2005/8/layout/hList1"/>
    <dgm:cxn modelId="{ABF5C341-BD29-46A6-AA45-6334547784C2}" type="presOf" srcId="{AA77FA9F-04BA-4E2C-BC2C-6C10D162CC11}" destId="{94698A54-0F51-4DA7-9747-A7F24B0256F7}" srcOrd="0" destOrd="1" presId="urn:microsoft.com/office/officeart/2005/8/layout/hList1"/>
    <dgm:cxn modelId="{98AED5D7-AE68-42C2-9F53-540B9B012AA3}" type="presOf" srcId="{447DD454-A2C2-438C-B619-5CE6F0E6F221}" destId="{874EB269-260D-46B6-A8D3-CE25DDA37179}" srcOrd="0" destOrd="6" presId="urn:microsoft.com/office/officeart/2005/8/layout/hList1"/>
    <dgm:cxn modelId="{D748784F-AAFC-4FBB-9DA4-BE6C687EF8C4}" type="presOf" srcId="{95B8E9B8-914F-4504-92D9-2132390BA097}" destId="{874EB269-260D-46B6-A8D3-CE25DDA37179}" srcOrd="0" destOrd="5" presId="urn:microsoft.com/office/officeart/2005/8/layout/hList1"/>
    <dgm:cxn modelId="{986AC192-DFE9-4201-B1C3-3EF4D9CBFB57}" type="presOf" srcId="{075ECEDA-F403-49BF-8F64-D41A8F816E86}" destId="{55D5FF94-5E13-46CD-A99A-73FE46D02C64}" srcOrd="0" destOrd="0" presId="urn:microsoft.com/office/officeart/2005/8/layout/hList1"/>
    <dgm:cxn modelId="{55A1CAFF-1AB7-429D-BFFA-D965BF757B92}" srcId="{075ECEDA-F403-49BF-8F64-D41A8F816E86}" destId="{AC10DEC7-42D4-4632-BD5F-9D8AF3C59A84}" srcOrd="1" destOrd="0" parTransId="{684EFC53-55F0-4A17-B949-717D0CFA1826}" sibTransId="{481D6710-C015-4149-818D-E206CECDB239}"/>
    <dgm:cxn modelId="{2ACCBE8E-0EE9-4333-8D29-ECD5577E53A0}" type="presOf" srcId="{5F395778-96EC-476D-A1CC-7C5168EA9CD7}" destId="{94698A54-0F51-4DA7-9747-A7F24B0256F7}" srcOrd="0" destOrd="2" presId="urn:microsoft.com/office/officeart/2005/8/layout/hList1"/>
    <dgm:cxn modelId="{B7A3298B-E0DF-4838-8F43-824F0285C2D1}" srcId="{B4EB2E61-95D9-4ACE-BB3F-561B908F816A}" destId="{7404481B-C450-49E2-BB5E-A1EAFA51F576}" srcOrd="1" destOrd="0" parTransId="{C2186B40-CB06-4EFB-B717-74721C6D0593}" sibTransId="{675CF02B-5248-4978-823B-82B1134E2199}"/>
    <dgm:cxn modelId="{7623CBA5-AF12-43A8-B689-D881A41AA5F2}" srcId="{9567B3D5-ECF4-45B0-854E-FCF11AF0937A}" destId="{5F395778-96EC-476D-A1CC-7C5168EA9CD7}" srcOrd="2" destOrd="0" parTransId="{EFE02C83-02C4-4427-A440-99CBB1ED6453}" sibTransId="{3609632A-93D9-4B59-A7FE-E40A101F14B9}"/>
    <dgm:cxn modelId="{D9E5BE0E-5F1F-4B52-A591-86F15FC334F7}" srcId="{FA846356-0393-4DAD-B7D0-6656EF4898B5}" destId="{B4EB2E61-95D9-4ACE-BB3F-561B908F816A}" srcOrd="1" destOrd="0" parTransId="{83451DB6-1CF6-4777-980D-98B94C908E73}" sibTransId="{8536FE53-EDCE-41FF-BF09-1EDD54EE3C07}"/>
    <dgm:cxn modelId="{BE5FA370-036D-4644-8547-41B866F37DAD}" type="presOf" srcId="{A51FCE16-C959-4683-A71C-F3CB7AA15F43}" destId="{874EB269-260D-46B6-A8D3-CE25DDA37179}" srcOrd="0" destOrd="7" presId="urn:microsoft.com/office/officeart/2005/8/layout/hList1"/>
    <dgm:cxn modelId="{8E5F62B7-86B3-446E-9D11-0E41470340D3}" type="presParOf" srcId="{6C1ED080-D7DC-4BF6-9116-E81F28888999}" destId="{006E7E89-1F39-4C82-8830-B1EF7321ADA7}" srcOrd="0" destOrd="0" presId="urn:microsoft.com/office/officeart/2005/8/layout/hList1"/>
    <dgm:cxn modelId="{09AE0260-BF37-45BA-924B-1D2103DCC040}" type="presParOf" srcId="{006E7E89-1F39-4C82-8830-B1EF7321ADA7}" destId="{92BC9ED0-D616-4CE8-83DB-DF8EB171B826}" srcOrd="0" destOrd="0" presId="urn:microsoft.com/office/officeart/2005/8/layout/hList1"/>
    <dgm:cxn modelId="{4E3A133E-09B1-4F96-B13E-034E64EA828D}" type="presParOf" srcId="{006E7E89-1F39-4C82-8830-B1EF7321ADA7}" destId="{94698A54-0F51-4DA7-9747-A7F24B0256F7}" srcOrd="1" destOrd="0" presId="urn:microsoft.com/office/officeart/2005/8/layout/hList1"/>
    <dgm:cxn modelId="{74BEBB22-3300-4065-B1E9-9608275B5E77}" type="presParOf" srcId="{6C1ED080-D7DC-4BF6-9116-E81F28888999}" destId="{078A2FB0-C679-4830-99FB-2F2C060E3326}" srcOrd="1" destOrd="0" presId="urn:microsoft.com/office/officeart/2005/8/layout/hList1"/>
    <dgm:cxn modelId="{6A08D25F-4566-405F-9FE8-0EC1A8E3B374}" type="presParOf" srcId="{6C1ED080-D7DC-4BF6-9116-E81F28888999}" destId="{06928F88-B08C-40B9-BAA8-3924D1F1EFF2}" srcOrd="2" destOrd="0" presId="urn:microsoft.com/office/officeart/2005/8/layout/hList1"/>
    <dgm:cxn modelId="{3C87298B-A3DC-4AF7-B2A4-850B42013614}" type="presParOf" srcId="{06928F88-B08C-40B9-BAA8-3924D1F1EFF2}" destId="{426B4E8A-4E8E-4780-A629-66C5AE41DE24}" srcOrd="0" destOrd="0" presId="urn:microsoft.com/office/officeart/2005/8/layout/hList1"/>
    <dgm:cxn modelId="{58859CF5-4D57-4459-8B16-26BD748D2C30}" type="presParOf" srcId="{06928F88-B08C-40B9-BAA8-3924D1F1EFF2}" destId="{83CC78E1-334E-4FC4-9618-4F8FB1B21710}" srcOrd="1" destOrd="0" presId="urn:microsoft.com/office/officeart/2005/8/layout/hList1"/>
    <dgm:cxn modelId="{0D8EC91B-7185-43A0-B5C0-FCAD4F0D90E7}" type="presParOf" srcId="{6C1ED080-D7DC-4BF6-9116-E81F28888999}" destId="{A10783F1-7978-4D58-B202-08B0ECEA3586}" srcOrd="3" destOrd="0" presId="urn:microsoft.com/office/officeart/2005/8/layout/hList1"/>
    <dgm:cxn modelId="{2525C0BE-56E7-4A50-BB0E-FD5346D6F8D6}" type="presParOf" srcId="{6C1ED080-D7DC-4BF6-9116-E81F28888999}" destId="{8B083A09-F588-4667-8607-F14F351B32A5}" srcOrd="4" destOrd="0" presId="urn:microsoft.com/office/officeart/2005/8/layout/hList1"/>
    <dgm:cxn modelId="{8659EED3-3DAD-4356-AA64-4726FBC021FA}" type="presParOf" srcId="{8B083A09-F588-4667-8607-F14F351B32A5}" destId="{55D5FF94-5E13-46CD-A99A-73FE46D02C64}" srcOrd="0" destOrd="0" presId="urn:microsoft.com/office/officeart/2005/8/layout/hList1"/>
    <dgm:cxn modelId="{A65B6A30-D214-4D7B-9EE0-933BA128ECCC}" type="presParOf" srcId="{8B083A09-F588-4667-8607-F14F351B32A5}" destId="{874EB269-260D-46B6-A8D3-CE25DDA3717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A757F7-1226-4C61-BCC2-2A2C2529D31A}" type="doc">
      <dgm:prSet loTypeId="urn:microsoft.com/office/officeart/2005/8/layout/funnel1" loCatId="relationship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A4FF072-AC48-492D-9232-1799575867BD}">
      <dgm:prSet phldrT="[Текст]"/>
      <dgm:spPr/>
      <dgm:t>
        <a:bodyPr/>
        <a:lstStyle/>
        <a:p>
          <a:r>
            <a:rPr lang="ru-RU" b="1" dirty="0" smtClean="0">
              <a:solidFill>
                <a:schemeClr val="accent4">
                  <a:lumMod val="50000"/>
                </a:schemeClr>
              </a:solidFill>
            </a:rPr>
            <a:t>Записка</a:t>
          </a:r>
          <a:endParaRPr lang="ru-RU" b="1" dirty="0">
            <a:solidFill>
              <a:schemeClr val="accent4">
                <a:lumMod val="50000"/>
              </a:schemeClr>
            </a:solidFill>
          </a:endParaRPr>
        </a:p>
      </dgm:t>
    </dgm:pt>
    <dgm:pt modelId="{3FA45EF0-B20F-433F-8080-4CADFE7BB95F}" type="parTrans" cxnId="{45A99F5F-898E-4579-BA92-E6A5297378DC}">
      <dgm:prSet/>
      <dgm:spPr/>
      <dgm:t>
        <a:bodyPr/>
        <a:lstStyle/>
        <a:p>
          <a:endParaRPr lang="ru-RU"/>
        </a:p>
      </dgm:t>
    </dgm:pt>
    <dgm:pt modelId="{01291266-CC93-44B0-8190-EA1E5F690090}" type="sibTrans" cxnId="{45A99F5F-898E-4579-BA92-E6A5297378DC}">
      <dgm:prSet/>
      <dgm:spPr/>
      <dgm:t>
        <a:bodyPr/>
        <a:lstStyle/>
        <a:p>
          <a:endParaRPr lang="ru-RU"/>
        </a:p>
      </dgm:t>
    </dgm:pt>
    <dgm:pt modelId="{E7857038-3E62-483F-A49F-CA958A08241D}">
      <dgm:prSet phldrT="[Текст]"/>
      <dgm:spPr/>
      <dgm:t>
        <a:bodyPr/>
        <a:lstStyle/>
        <a:p>
          <a:r>
            <a:rPr lang="ru-RU" b="1" dirty="0" smtClean="0">
              <a:solidFill>
                <a:schemeClr val="accent4">
                  <a:lumMod val="50000"/>
                </a:schemeClr>
              </a:solidFill>
            </a:rPr>
            <a:t>Почтовый ящик</a:t>
          </a:r>
          <a:endParaRPr lang="ru-RU" b="1" dirty="0">
            <a:solidFill>
              <a:schemeClr val="accent4">
                <a:lumMod val="50000"/>
              </a:schemeClr>
            </a:solidFill>
          </a:endParaRPr>
        </a:p>
      </dgm:t>
    </dgm:pt>
    <dgm:pt modelId="{E01EEBFA-EE45-4C34-98AF-49C075C78B9F}" type="parTrans" cxnId="{089AE72A-A824-4B65-818A-649A12708F73}">
      <dgm:prSet/>
      <dgm:spPr/>
      <dgm:t>
        <a:bodyPr/>
        <a:lstStyle/>
        <a:p>
          <a:endParaRPr lang="ru-RU"/>
        </a:p>
      </dgm:t>
    </dgm:pt>
    <dgm:pt modelId="{8FDCF588-5A49-4AA8-9E97-3700BBF837D1}" type="sibTrans" cxnId="{089AE72A-A824-4B65-818A-649A12708F73}">
      <dgm:prSet/>
      <dgm:spPr/>
      <dgm:t>
        <a:bodyPr/>
        <a:lstStyle/>
        <a:p>
          <a:endParaRPr lang="ru-RU"/>
        </a:p>
      </dgm:t>
    </dgm:pt>
    <dgm:pt modelId="{A1879CE7-F23D-4F23-8E6F-FE183573B342}">
      <dgm:prSet phldrT="[Текст]"/>
      <dgm:spPr/>
      <dgm:t>
        <a:bodyPr/>
        <a:lstStyle/>
        <a:p>
          <a:r>
            <a:rPr lang="ru-RU" b="1" dirty="0" smtClean="0">
              <a:solidFill>
                <a:schemeClr val="accent4">
                  <a:lumMod val="50000"/>
                </a:schemeClr>
              </a:solidFill>
            </a:rPr>
            <a:t>Электронная почта</a:t>
          </a:r>
          <a:endParaRPr lang="ru-RU" b="1" dirty="0">
            <a:solidFill>
              <a:schemeClr val="accent4">
                <a:lumMod val="50000"/>
              </a:schemeClr>
            </a:solidFill>
          </a:endParaRPr>
        </a:p>
      </dgm:t>
    </dgm:pt>
    <dgm:pt modelId="{286BE152-66D2-4D45-AB01-A2C3B8815271}" type="parTrans" cxnId="{D4077A33-7A17-431C-B4BB-A0E42AF994CE}">
      <dgm:prSet/>
      <dgm:spPr/>
      <dgm:t>
        <a:bodyPr/>
        <a:lstStyle/>
        <a:p>
          <a:endParaRPr lang="ru-RU"/>
        </a:p>
      </dgm:t>
    </dgm:pt>
    <dgm:pt modelId="{D75EEA35-6283-49F1-87CA-290D0C140992}" type="sibTrans" cxnId="{D4077A33-7A17-431C-B4BB-A0E42AF994CE}">
      <dgm:prSet/>
      <dgm:spPr/>
      <dgm:t>
        <a:bodyPr/>
        <a:lstStyle/>
        <a:p>
          <a:endParaRPr lang="ru-RU"/>
        </a:p>
      </dgm:t>
    </dgm:pt>
    <dgm:pt modelId="{1EFD7615-365E-45AC-93CD-2A1FC977CD88}">
      <dgm:prSet phldrT="[Текст]"/>
      <dgm:spPr/>
      <dgm:t>
        <a:bodyPr/>
        <a:lstStyle/>
        <a:p>
          <a:r>
            <a:rPr lang="ru-RU" b="1" i="1" dirty="0" smtClean="0">
              <a:solidFill>
                <a:schemeClr val="accent5">
                  <a:lumMod val="50000"/>
                </a:schemeClr>
              </a:solidFill>
            </a:rPr>
            <a:t>ВЗАИМОСВЯЗЬ</a:t>
          </a:r>
          <a:endParaRPr lang="ru-RU" b="1" i="1" dirty="0">
            <a:solidFill>
              <a:schemeClr val="accent5">
                <a:lumMod val="50000"/>
              </a:schemeClr>
            </a:solidFill>
          </a:endParaRPr>
        </a:p>
      </dgm:t>
    </dgm:pt>
    <dgm:pt modelId="{0FB2A5EF-5F36-4C80-989E-837EE7CF3FB1}" type="parTrans" cxnId="{ED94096A-F2C7-4719-B0A5-2C1D0E0F5732}">
      <dgm:prSet/>
      <dgm:spPr/>
      <dgm:t>
        <a:bodyPr/>
        <a:lstStyle/>
        <a:p>
          <a:endParaRPr lang="ru-RU"/>
        </a:p>
      </dgm:t>
    </dgm:pt>
    <dgm:pt modelId="{CEE4ECAD-7BED-4C08-9009-213D48D8CCDD}" type="sibTrans" cxnId="{ED94096A-F2C7-4719-B0A5-2C1D0E0F5732}">
      <dgm:prSet/>
      <dgm:spPr/>
      <dgm:t>
        <a:bodyPr/>
        <a:lstStyle/>
        <a:p>
          <a:endParaRPr lang="ru-RU"/>
        </a:p>
      </dgm:t>
    </dgm:pt>
    <dgm:pt modelId="{1FE0F29B-2C18-448C-8750-FE732EDFF6A4}" type="pres">
      <dgm:prSet presAssocID="{A9A757F7-1226-4C61-BCC2-2A2C2529D31A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B7834C1-D708-4453-B2A1-652C15B0E46A}" type="pres">
      <dgm:prSet presAssocID="{A9A757F7-1226-4C61-BCC2-2A2C2529D31A}" presName="ellipse" presStyleLbl="trBgShp" presStyleIdx="0" presStyleCnt="1" custScaleY="165247"/>
      <dgm:spPr/>
    </dgm:pt>
    <dgm:pt modelId="{132433B6-152C-4551-A149-627E9DAE2265}" type="pres">
      <dgm:prSet presAssocID="{A9A757F7-1226-4C61-BCC2-2A2C2529D31A}" presName="arrow1" presStyleLbl="fgShp" presStyleIdx="0" presStyleCnt="1"/>
      <dgm:spPr/>
    </dgm:pt>
    <dgm:pt modelId="{08122E6C-E96F-42BD-A2BA-2892805EC27D}" type="pres">
      <dgm:prSet presAssocID="{A9A757F7-1226-4C61-BCC2-2A2C2529D31A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5FDB8C-BF59-4A91-8A5C-E182ACCC3761}" type="pres">
      <dgm:prSet presAssocID="{E7857038-3E62-483F-A49F-CA958A08241D}" presName="item1" presStyleLbl="node1" presStyleIdx="0" presStyleCnt="3" custScaleX="148818" custScaleY="1532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2EA1A2-0D47-4458-875E-F8300016C59F}" type="pres">
      <dgm:prSet presAssocID="{A1879CE7-F23D-4F23-8E6F-FE183573B342}" presName="item2" presStyleLbl="node1" presStyleIdx="1" presStyleCnt="3" custScaleX="144850" custScaleY="144878" custLinFactNeighborX="-13543" custLinFactNeighborY="-191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656A47-75FE-4648-BB0F-6A674A5C85B9}" type="pres">
      <dgm:prSet presAssocID="{1EFD7615-365E-45AC-93CD-2A1FC977CD88}" presName="item3" presStyleLbl="node1" presStyleIdx="2" presStyleCnt="3" custScaleX="155367" custScaleY="147979" custLinFactNeighborX="36572" custLinFactNeighborY="-160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C1F52F-CC8F-468F-AFF7-EE5000102F1C}" type="pres">
      <dgm:prSet presAssocID="{A9A757F7-1226-4C61-BCC2-2A2C2529D31A}" presName="funnel" presStyleLbl="trAlignAcc1" presStyleIdx="0" presStyleCnt="1" custScaleX="170919" custScaleY="140942"/>
      <dgm:spPr/>
    </dgm:pt>
  </dgm:ptLst>
  <dgm:cxnLst>
    <dgm:cxn modelId="{45A99F5F-898E-4579-BA92-E6A5297378DC}" srcId="{A9A757F7-1226-4C61-BCC2-2A2C2529D31A}" destId="{BA4FF072-AC48-492D-9232-1799575867BD}" srcOrd="0" destOrd="0" parTransId="{3FA45EF0-B20F-433F-8080-4CADFE7BB95F}" sibTransId="{01291266-CC93-44B0-8190-EA1E5F690090}"/>
    <dgm:cxn modelId="{41FF0551-F117-40A7-BED7-74A9DD772184}" type="presOf" srcId="{BA4FF072-AC48-492D-9232-1799575867BD}" destId="{D3656A47-75FE-4648-BB0F-6A674A5C85B9}" srcOrd="0" destOrd="0" presId="urn:microsoft.com/office/officeart/2005/8/layout/funnel1"/>
    <dgm:cxn modelId="{3570C1AA-7E52-4D48-BEF2-C9C5CC31B339}" type="presOf" srcId="{A1879CE7-F23D-4F23-8E6F-FE183573B342}" destId="{AF5FDB8C-BF59-4A91-8A5C-E182ACCC3761}" srcOrd="0" destOrd="0" presId="urn:microsoft.com/office/officeart/2005/8/layout/funnel1"/>
    <dgm:cxn modelId="{089AE72A-A824-4B65-818A-649A12708F73}" srcId="{A9A757F7-1226-4C61-BCC2-2A2C2529D31A}" destId="{E7857038-3E62-483F-A49F-CA958A08241D}" srcOrd="1" destOrd="0" parTransId="{E01EEBFA-EE45-4C34-98AF-49C075C78B9F}" sibTransId="{8FDCF588-5A49-4AA8-9E97-3700BBF837D1}"/>
    <dgm:cxn modelId="{4643B720-F1A0-4D7C-BCC0-14B63EF996A6}" type="presOf" srcId="{A9A757F7-1226-4C61-BCC2-2A2C2529D31A}" destId="{1FE0F29B-2C18-448C-8750-FE732EDFF6A4}" srcOrd="0" destOrd="0" presId="urn:microsoft.com/office/officeart/2005/8/layout/funnel1"/>
    <dgm:cxn modelId="{D4077A33-7A17-431C-B4BB-A0E42AF994CE}" srcId="{A9A757F7-1226-4C61-BCC2-2A2C2529D31A}" destId="{A1879CE7-F23D-4F23-8E6F-FE183573B342}" srcOrd="2" destOrd="0" parTransId="{286BE152-66D2-4D45-AB01-A2C3B8815271}" sibTransId="{D75EEA35-6283-49F1-87CA-290D0C140992}"/>
    <dgm:cxn modelId="{8A65903A-CB52-4497-ACF2-3DD95CBD45D7}" type="presOf" srcId="{E7857038-3E62-483F-A49F-CA958A08241D}" destId="{1E2EA1A2-0D47-4458-875E-F8300016C59F}" srcOrd="0" destOrd="0" presId="urn:microsoft.com/office/officeart/2005/8/layout/funnel1"/>
    <dgm:cxn modelId="{B106A7FC-8EB1-49DF-AF9E-57B9A4758885}" type="presOf" srcId="{1EFD7615-365E-45AC-93CD-2A1FC977CD88}" destId="{08122E6C-E96F-42BD-A2BA-2892805EC27D}" srcOrd="0" destOrd="0" presId="urn:microsoft.com/office/officeart/2005/8/layout/funnel1"/>
    <dgm:cxn modelId="{ED94096A-F2C7-4719-B0A5-2C1D0E0F5732}" srcId="{A9A757F7-1226-4C61-BCC2-2A2C2529D31A}" destId="{1EFD7615-365E-45AC-93CD-2A1FC977CD88}" srcOrd="3" destOrd="0" parTransId="{0FB2A5EF-5F36-4C80-989E-837EE7CF3FB1}" sibTransId="{CEE4ECAD-7BED-4C08-9009-213D48D8CCDD}"/>
    <dgm:cxn modelId="{F8E60230-B69F-45FE-8AA1-CBD245568EB8}" type="presParOf" srcId="{1FE0F29B-2C18-448C-8750-FE732EDFF6A4}" destId="{8B7834C1-D708-4453-B2A1-652C15B0E46A}" srcOrd="0" destOrd="0" presId="urn:microsoft.com/office/officeart/2005/8/layout/funnel1"/>
    <dgm:cxn modelId="{9023FE52-23D3-41D6-A101-B06C8F910D04}" type="presParOf" srcId="{1FE0F29B-2C18-448C-8750-FE732EDFF6A4}" destId="{132433B6-152C-4551-A149-627E9DAE2265}" srcOrd="1" destOrd="0" presId="urn:microsoft.com/office/officeart/2005/8/layout/funnel1"/>
    <dgm:cxn modelId="{8E30A4D2-4C39-4F3E-BDA1-D043732135CE}" type="presParOf" srcId="{1FE0F29B-2C18-448C-8750-FE732EDFF6A4}" destId="{08122E6C-E96F-42BD-A2BA-2892805EC27D}" srcOrd="2" destOrd="0" presId="urn:microsoft.com/office/officeart/2005/8/layout/funnel1"/>
    <dgm:cxn modelId="{0DF09553-1CB5-434B-8CB9-B4078D74F114}" type="presParOf" srcId="{1FE0F29B-2C18-448C-8750-FE732EDFF6A4}" destId="{AF5FDB8C-BF59-4A91-8A5C-E182ACCC3761}" srcOrd="3" destOrd="0" presId="urn:microsoft.com/office/officeart/2005/8/layout/funnel1"/>
    <dgm:cxn modelId="{200AABD6-5266-4B72-9447-DA7A2674A806}" type="presParOf" srcId="{1FE0F29B-2C18-448C-8750-FE732EDFF6A4}" destId="{1E2EA1A2-0D47-4458-875E-F8300016C59F}" srcOrd="4" destOrd="0" presId="urn:microsoft.com/office/officeart/2005/8/layout/funnel1"/>
    <dgm:cxn modelId="{E21194A5-DD5A-47F3-8927-B3AF4F07B381}" type="presParOf" srcId="{1FE0F29B-2C18-448C-8750-FE732EDFF6A4}" destId="{D3656A47-75FE-4648-BB0F-6A674A5C85B9}" srcOrd="5" destOrd="0" presId="urn:microsoft.com/office/officeart/2005/8/layout/funnel1"/>
    <dgm:cxn modelId="{D02534F9-B65A-4200-9648-CD9C49B81619}" type="presParOf" srcId="{1FE0F29B-2C18-448C-8750-FE732EDFF6A4}" destId="{27C1F52F-CC8F-468F-AFF7-EE5000102F1C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2BC9ED0-D616-4CE8-83DB-DF8EB171B826}">
      <dsp:nvSpPr>
        <dsp:cNvPr id="0" name=""/>
        <dsp:cNvSpPr/>
      </dsp:nvSpPr>
      <dsp:spPr>
        <a:xfrm>
          <a:off x="2745" y="183697"/>
          <a:ext cx="2676672" cy="107556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2">
                  <a:lumMod val="50000"/>
                </a:schemeClr>
              </a:solidFill>
            </a:rPr>
            <a:t>Коллективные</a:t>
          </a:r>
          <a:endParaRPr lang="ru-RU" sz="2400" b="1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2745" y="183697"/>
        <a:ext cx="2676672" cy="1075565"/>
      </dsp:txXfrm>
    </dsp:sp>
    <dsp:sp modelId="{94698A54-0F51-4DA7-9747-A7F24B0256F7}">
      <dsp:nvSpPr>
        <dsp:cNvPr id="0" name=""/>
        <dsp:cNvSpPr/>
      </dsp:nvSpPr>
      <dsp:spPr>
        <a:xfrm>
          <a:off x="0" y="1297272"/>
          <a:ext cx="2676672" cy="37366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200" b="1" kern="1200" dirty="0">
            <a:solidFill>
              <a:schemeClr val="accent3">
                <a:lumMod val="50000"/>
              </a:schemeClr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1" kern="1200" dirty="0" smtClean="0">
              <a:solidFill>
                <a:schemeClr val="accent3">
                  <a:lumMod val="50000"/>
                </a:schemeClr>
              </a:solidFill>
            </a:rPr>
            <a:t>Родительские собрания</a:t>
          </a:r>
          <a:endParaRPr lang="ru-RU" sz="2200" b="1" kern="1200" dirty="0">
            <a:solidFill>
              <a:schemeClr val="accent3">
                <a:lumMod val="50000"/>
              </a:schemeClr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1" kern="1200" dirty="0" smtClean="0">
              <a:solidFill>
                <a:schemeClr val="accent3">
                  <a:lumMod val="50000"/>
                </a:schemeClr>
              </a:solidFill>
            </a:rPr>
            <a:t>Экскурсии</a:t>
          </a:r>
          <a:endParaRPr lang="ru-RU" sz="2200" b="1" kern="1200" dirty="0">
            <a:solidFill>
              <a:schemeClr val="accent3">
                <a:lumMod val="50000"/>
              </a:schemeClr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1" kern="1200" dirty="0" smtClean="0">
              <a:solidFill>
                <a:schemeClr val="accent3">
                  <a:lumMod val="50000"/>
                </a:schemeClr>
              </a:solidFill>
            </a:rPr>
            <a:t>Литературные гостиные</a:t>
          </a:r>
          <a:endParaRPr lang="ru-RU" sz="2200" b="1" kern="1200" dirty="0">
            <a:solidFill>
              <a:schemeClr val="accent3">
                <a:lumMod val="50000"/>
              </a:schemeClr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200" kern="1200" dirty="0"/>
        </a:p>
      </dsp:txBody>
      <dsp:txXfrm>
        <a:off x="0" y="1297272"/>
        <a:ext cx="2676672" cy="3736631"/>
      </dsp:txXfrm>
    </dsp:sp>
    <dsp:sp modelId="{426B4E8A-4E8E-4780-A629-66C5AE41DE24}">
      <dsp:nvSpPr>
        <dsp:cNvPr id="0" name=""/>
        <dsp:cNvSpPr/>
      </dsp:nvSpPr>
      <dsp:spPr>
        <a:xfrm>
          <a:off x="3010174" y="168481"/>
          <a:ext cx="2676672" cy="105668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2">
                  <a:lumMod val="50000"/>
                </a:schemeClr>
              </a:solidFill>
            </a:rPr>
            <a:t>Индивидуальные</a:t>
          </a:r>
          <a:endParaRPr lang="ru-RU" sz="2000" b="1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3010174" y="168481"/>
        <a:ext cx="2676672" cy="1056680"/>
      </dsp:txXfrm>
    </dsp:sp>
    <dsp:sp modelId="{83CC78E1-334E-4FC4-9618-4F8FB1B21710}">
      <dsp:nvSpPr>
        <dsp:cNvPr id="0" name=""/>
        <dsp:cNvSpPr/>
      </dsp:nvSpPr>
      <dsp:spPr>
        <a:xfrm>
          <a:off x="3010174" y="1302939"/>
          <a:ext cx="2676672" cy="37366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200" b="1" kern="1200" dirty="0">
            <a:solidFill>
              <a:schemeClr val="accent3">
                <a:lumMod val="50000"/>
              </a:schemeClr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1" kern="1200" dirty="0" smtClean="0">
              <a:solidFill>
                <a:schemeClr val="accent3">
                  <a:lumMod val="50000"/>
                </a:schemeClr>
              </a:solidFill>
            </a:rPr>
            <a:t>Индивидуальные беседы</a:t>
          </a:r>
          <a:endParaRPr lang="ru-RU" sz="2200" b="1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3010174" y="1302939"/>
        <a:ext cx="2676672" cy="3736631"/>
      </dsp:txXfrm>
    </dsp:sp>
    <dsp:sp modelId="{55D5FF94-5E13-46CD-A99A-73FE46D02C64}">
      <dsp:nvSpPr>
        <dsp:cNvPr id="0" name=""/>
        <dsp:cNvSpPr/>
      </dsp:nvSpPr>
      <dsp:spPr>
        <a:xfrm>
          <a:off x="6105558" y="188418"/>
          <a:ext cx="2676672" cy="105668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bg2">
                  <a:lumMod val="50000"/>
                </a:schemeClr>
              </a:solidFill>
            </a:rPr>
            <a:t>Наглядно-информационные</a:t>
          </a:r>
          <a:endParaRPr lang="ru-RU" sz="2200" b="1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6105558" y="188418"/>
        <a:ext cx="2676672" cy="1056680"/>
      </dsp:txXfrm>
    </dsp:sp>
    <dsp:sp modelId="{874EB269-260D-46B6-A8D3-CE25DDA37179}">
      <dsp:nvSpPr>
        <dsp:cNvPr id="0" name=""/>
        <dsp:cNvSpPr/>
      </dsp:nvSpPr>
      <dsp:spPr>
        <a:xfrm>
          <a:off x="6108303" y="1299239"/>
          <a:ext cx="2676672" cy="37366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200" b="1" kern="1200" dirty="0">
            <a:solidFill>
              <a:schemeClr val="accent3">
                <a:lumMod val="50000"/>
              </a:schemeClr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1" kern="1200" dirty="0" smtClean="0">
              <a:solidFill>
                <a:schemeClr val="accent3">
                  <a:lumMod val="50000"/>
                </a:schemeClr>
              </a:solidFill>
            </a:rPr>
            <a:t>Папки –передвижки</a:t>
          </a:r>
          <a:endParaRPr lang="ru-RU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1" kern="1200" dirty="0" smtClean="0">
              <a:solidFill>
                <a:schemeClr val="accent3">
                  <a:lumMod val="50000"/>
                </a:schemeClr>
              </a:solidFill>
            </a:rPr>
            <a:t>Ширмы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1" kern="1200" dirty="0" smtClean="0">
              <a:solidFill>
                <a:schemeClr val="accent3">
                  <a:lumMod val="50000"/>
                </a:schemeClr>
              </a:solidFill>
            </a:rPr>
            <a:t>Стенды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1" kern="1200" dirty="0" smtClean="0">
              <a:solidFill>
                <a:schemeClr val="accent3">
                  <a:lumMod val="50000"/>
                </a:schemeClr>
              </a:solidFill>
            </a:rPr>
            <a:t>Выставки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1" kern="1200" dirty="0" err="1" smtClean="0">
              <a:solidFill>
                <a:schemeClr val="accent3">
                  <a:lumMod val="50000"/>
                </a:schemeClr>
              </a:solidFill>
            </a:rPr>
            <a:t>Фотоколлажи</a:t>
          </a:r>
          <a:endParaRPr lang="ru-RU" sz="2200" b="1" kern="1200" dirty="0" smtClean="0">
            <a:solidFill>
              <a:schemeClr val="accent3">
                <a:lumMod val="50000"/>
              </a:schemeClr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1" kern="1200" dirty="0" smtClean="0">
              <a:solidFill>
                <a:schemeClr val="accent3">
                  <a:lumMod val="50000"/>
                </a:schemeClr>
              </a:solidFill>
            </a:rPr>
            <a:t>Дни открытых дверей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1" kern="1200" dirty="0" smtClean="0">
              <a:solidFill>
                <a:schemeClr val="accent3">
                  <a:lumMod val="50000"/>
                </a:schemeClr>
              </a:solidFill>
            </a:rPr>
            <a:t>Интернет-сайт</a:t>
          </a:r>
        </a:p>
      </dsp:txBody>
      <dsp:txXfrm>
        <a:off x="6108303" y="1299239"/>
        <a:ext cx="2676672" cy="373663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B7834C1-D708-4453-B2A1-652C15B0E46A}">
      <dsp:nvSpPr>
        <dsp:cNvPr id="0" name=""/>
        <dsp:cNvSpPr/>
      </dsp:nvSpPr>
      <dsp:spPr>
        <a:xfrm>
          <a:off x="2284613" y="94717"/>
          <a:ext cx="3649057" cy="2094125"/>
        </a:xfrm>
        <a:prstGeom prst="ellipse">
          <a:avLst/>
        </a:prstGeom>
        <a:solidFill>
          <a:schemeClr val="accent5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2433B6-152C-4551-A149-627E9DAE2265}">
      <dsp:nvSpPr>
        <dsp:cNvPr id="0" name=""/>
        <dsp:cNvSpPr/>
      </dsp:nvSpPr>
      <dsp:spPr>
        <a:xfrm>
          <a:off x="3761209" y="3611259"/>
          <a:ext cx="707181" cy="452596"/>
        </a:xfrm>
        <a:prstGeom prst="down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122E6C-E96F-42BD-A2BA-2892805EC27D}">
      <dsp:nvSpPr>
        <dsp:cNvPr id="0" name=""/>
        <dsp:cNvSpPr/>
      </dsp:nvSpPr>
      <dsp:spPr>
        <a:xfrm>
          <a:off x="2417563" y="3973336"/>
          <a:ext cx="3394472" cy="848618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i="1" kern="1200" dirty="0" smtClean="0">
              <a:solidFill>
                <a:schemeClr val="accent5">
                  <a:lumMod val="50000"/>
                </a:schemeClr>
              </a:solidFill>
            </a:rPr>
            <a:t>ВЗАИМОСВЯЗЬ</a:t>
          </a:r>
          <a:endParaRPr lang="ru-RU" sz="3000" b="1" i="1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2417563" y="3973336"/>
        <a:ext cx="3394472" cy="848618"/>
      </dsp:txXfrm>
    </dsp:sp>
    <dsp:sp modelId="{AF5FDB8C-BF59-4A91-8A5C-E182ACCC3761}">
      <dsp:nvSpPr>
        <dsp:cNvPr id="0" name=""/>
        <dsp:cNvSpPr/>
      </dsp:nvSpPr>
      <dsp:spPr>
        <a:xfrm>
          <a:off x="3300577" y="1534518"/>
          <a:ext cx="1894344" cy="195046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accent4">
                  <a:lumMod val="50000"/>
                </a:schemeClr>
              </a:solidFill>
            </a:rPr>
            <a:t>Электронная почта</a:t>
          </a:r>
          <a:endParaRPr lang="ru-RU" sz="1700" b="1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3300577" y="1534518"/>
        <a:ext cx="1894344" cy="1950467"/>
      </dsp:txXfrm>
    </dsp:sp>
    <dsp:sp modelId="{1E2EA1A2-0D47-4458-875E-F8300016C59F}">
      <dsp:nvSpPr>
        <dsp:cNvPr id="0" name=""/>
        <dsp:cNvSpPr/>
      </dsp:nvSpPr>
      <dsp:spPr>
        <a:xfrm>
          <a:off x="2242590" y="388646"/>
          <a:ext cx="1843834" cy="1844191"/>
        </a:xfrm>
        <a:prstGeom prst="ellips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4">
                  <a:lumMod val="50000"/>
                </a:schemeClr>
              </a:solidFill>
            </a:rPr>
            <a:t>Почтовый ящик</a:t>
          </a:r>
          <a:endParaRPr lang="ru-RU" sz="1600" b="1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2242590" y="388646"/>
        <a:ext cx="1843834" cy="1844191"/>
      </dsp:txXfrm>
    </dsp:sp>
    <dsp:sp modelId="{D3656A47-75FE-4648-BB0F-6A674A5C85B9}">
      <dsp:nvSpPr>
        <dsp:cNvPr id="0" name=""/>
        <dsp:cNvSpPr/>
      </dsp:nvSpPr>
      <dsp:spPr>
        <a:xfrm>
          <a:off x="4114795" y="100604"/>
          <a:ext cx="1977708" cy="1883664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4">
                  <a:lumMod val="50000"/>
                </a:schemeClr>
              </a:solidFill>
            </a:rPr>
            <a:t>Записка</a:t>
          </a:r>
          <a:endParaRPr lang="ru-RU" sz="1600" b="1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4114795" y="100604"/>
        <a:ext cx="1977708" cy="1883664"/>
      </dsp:txXfrm>
    </dsp:sp>
    <dsp:sp modelId="{27C1F52F-CC8F-468F-AFF7-EE5000102F1C}">
      <dsp:nvSpPr>
        <dsp:cNvPr id="0" name=""/>
        <dsp:cNvSpPr/>
      </dsp:nvSpPr>
      <dsp:spPr>
        <a:xfrm>
          <a:off x="730417" y="-295991"/>
          <a:ext cx="6768764" cy="4465287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A13CD-33B8-4B37-A67C-17F401BC75C9}" type="datetimeFigureOut">
              <a:rPr lang="ru-RU" smtClean="0"/>
              <a:pPr/>
              <a:t>12.11.2018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9B543-7842-4B78-AB8A-C023F5CDC1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87266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404664"/>
            <a:ext cx="8136904" cy="280076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>
              <a:buNone/>
            </a:pPr>
            <a:r>
              <a:rPr lang="ru-RU" sz="4400" b="1" dirty="0" smtClean="0">
                <a:ln>
                  <a:solidFill>
                    <a:srgbClr val="92D050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«Пути установления партнерских взаимоотношений с родителями в условиях реализации ФГОС ДО»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99992" y="5157192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Подготовили: воспитатели </a:t>
            </a:r>
          </a:p>
          <a:p>
            <a:pPr algn="r"/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группы КН «Фантазёры» Кузнецова Н.В., Васильева А.И.</a:t>
            </a:r>
          </a:p>
          <a:p>
            <a:pPr algn="r"/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учитель-логопед Демидова Г.В.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Собрание «Роль здоровьесберегающих технологий </a:t>
            </a:r>
            <a:br>
              <a:rPr lang="ru-RU" sz="2000" dirty="0" smtClean="0"/>
            </a:br>
            <a:r>
              <a:rPr lang="ru-RU" sz="2000" dirty="0" smtClean="0"/>
              <a:t>в речевом развитии детей»</a:t>
            </a:r>
            <a:endParaRPr lang="ru-RU" sz="2000" dirty="0"/>
          </a:p>
        </p:txBody>
      </p:sp>
      <p:pic>
        <p:nvPicPr>
          <p:cNvPr id="4" name="Объект 3" descr="C:\Users\User\Desktop\МУЛЬТИМЕДИОТЕКА логопедов\Презентации к родительским собраниям\фото 2017-2018Демидова\фото С СОБРАНИЙ\2 собрание\20180205_17270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556792"/>
            <a:ext cx="3161324" cy="24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User\Desktop\МУЛЬТИМЕДИОТЕКА логопедов\Презентации к родительским собраниям\фото 2017-2018Демидова\фото С СОБРАНИЙ\2 собрание\20180205_172830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3457575" cy="2592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User\Desktop\МУЛЬТИМЕДИОТЕКА логопедов\Презентации к родительским собраниям\фото 2017-2018Демидова\фото С СОБРАНИЙ\2 собрание\20180205_172916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284984"/>
            <a:ext cx="2520280" cy="2860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567154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Презентация для родителей</a:t>
            </a: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18247"/>
            <a:ext cx="2448272" cy="1800200"/>
          </a:xfrm>
          <a:prstGeom prst="rect">
            <a:avLst/>
          </a:prstGeom>
          <a:noFill/>
        </p:spPr>
      </p:pic>
      <p:pic>
        <p:nvPicPr>
          <p:cNvPr id="5" name="Рисунок 4" descr="C:\Users\User\Desktop\фото 2017-2018Демидова\20171019_104218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79" y="2564904"/>
            <a:ext cx="2664296" cy="2096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208910"/>
            <a:ext cx="2817292" cy="2204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User\Desktop\фото 2017-2018Демидова\20171019_112949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475" y="1268760"/>
            <a:ext cx="2706613" cy="2041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456" y="3413602"/>
            <a:ext cx="2914650" cy="2185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User\Desktop\МУЛЬТИМЕДИОТЕКА логопедов\Презентации к родительским собраниям\фото 2017-2018Демидова\фото хлеб\IMG_20180321_093345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347" y="3613105"/>
            <a:ext cx="2355478" cy="1760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360458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Проект «Защитники Отечества»</a:t>
            </a:r>
            <a:endParaRPr lang="ru-RU" dirty="0"/>
          </a:p>
        </p:txBody>
      </p:sp>
      <p:pic>
        <p:nvPicPr>
          <p:cNvPr id="4" name="Объект 3" descr="C:\Users\User\Desktop\МУЛЬТИМЕДИОТЕКА логопедов\Презентации к родительским собраниям\фото 2017-2018Демидова\23 февраля\20180222_11503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268760"/>
            <a:ext cx="3017308" cy="24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User\Desktop\МУЛЬТИМЕДИОТЕКА логопедов\Презентации к родительским собраниям\фото 2017-2018Демидова\23 февраля\20180222_11342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2354" t="16033" r="19791" b="-16033"/>
          <a:stretch/>
        </p:blipFill>
        <p:spPr bwMode="auto">
          <a:xfrm>
            <a:off x="3203848" y="1124744"/>
            <a:ext cx="2020640" cy="32403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Рисунок 5" descr="C:\Users\User\Desktop\МУЛЬТИМЕДИОТЕКА логопедов\Презентации к родительским собраниям\фото 2017-2018Демидова\23 февраля\20180222_11373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7310" r="13634"/>
          <a:stretch/>
        </p:blipFill>
        <p:spPr bwMode="auto">
          <a:xfrm>
            <a:off x="683568" y="3844004"/>
            <a:ext cx="1881421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Рисунок 6" descr="C:\Users\User\Desktop\МУЛЬТИМЕДИОТЕКА логопедов\Презентации к родительским собраниям\фото 2017-2018Демидова\23 февраля\20180222_114748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94"/>
          <a:stretch/>
        </p:blipFill>
        <p:spPr bwMode="auto">
          <a:xfrm>
            <a:off x="6300192" y="3741113"/>
            <a:ext cx="1933986" cy="24340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8" name="Рисунок 7" descr="C:\Users\User\Desktop\МУЛЬТИМЕДИОТЕКА логопедов\Презентации к родительским собраниям\фото 2017-2018Демидова\23 февраля\20180220_110808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97" r="20036" b="10518"/>
          <a:stretch/>
        </p:blipFill>
        <p:spPr bwMode="auto">
          <a:xfrm>
            <a:off x="-23202" y="1124744"/>
            <a:ext cx="2835275" cy="256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9" name="Рисунок 8" descr="C:\Users\User\Desktop\МУЛЬТИМЕДИОТЕКА логопедов\Презентации к родительским собраниям\фото 2017-2018Демидова\23 февраля\20180222_115055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719117"/>
            <a:ext cx="2057400" cy="2741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47745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Родительское собрание «Будем знакомы»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Тренинг для родителей «Артикуляционная гимнастика дома»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3" descr="I:\фото\P71019-17111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387905"/>
            <a:ext cx="2975956" cy="2231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:\фото\P71019-17105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412776"/>
            <a:ext cx="2820471" cy="2214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User\Desktop\МУЛЬТИМЕДИОТЕКА логопедов\Презентации к родительским собраниям\фото 2017-2018Демидова\фото С СОБРАНИЙ\1 собрание\P71019-1714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99" y="9261648"/>
            <a:ext cx="12035136" cy="90263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User\Desktop\МУЛЬТИМЕДИОТЕКА логопедов\Презентации к родительским собраниям\фото 2017-2018Демидова\фото С СОБРАНИЙ\1 собрание\P71019-171411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044" y="3653526"/>
            <a:ext cx="3282456" cy="2370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User\Desktop\МУЛЬТИМЕДИОТЕКА логопедов\Презентации к родительским собраниям\фото 2017-2018Демидова\фото С СОБРАНИЙ\1 собрание\P71019-171248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369"/>
          <a:stretch/>
        </p:blipFill>
        <p:spPr bwMode="auto">
          <a:xfrm>
            <a:off x="5724128" y="3871180"/>
            <a:ext cx="3024336" cy="2214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953602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Творческая встреча с мегионской поэтессой </a:t>
            </a:r>
            <a:r>
              <a:rPr lang="ru-RU" sz="2400" dirty="0" err="1" smtClean="0"/>
              <a:t>Л.П.Такташевой</a:t>
            </a:r>
            <a:r>
              <a:rPr lang="ru-RU" sz="2400" dirty="0" smtClean="0"/>
              <a:t> в рамках литературной  гостиной </a:t>
            </a:r>
            <a:endParaRPr lang="ru-RU" sz="2400" dirty="0"/>
          </a:p>
        </p:txBody>
      </p:sp>
      <p:pic>
        <p:nvPicPr>
          <p:cNvPr id="5" name="Рисунок 4" descr="K:\Лит.гостиные\Такташева\фото 2018\20180412_17253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106243"/>
            <a:ext cx="3533775" cy="2657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6" descr="K:\Лит.гостиные\Такташева\фото 2018\20180412_173946.jpg"/>
          <p:cNvPicPr>
            <a:picLocks noGrp="1"/>
          </p:cNvPicPr>
          <p:nvPr>
            <p:ph idx="1"/>
          </p:nvPr>
        </p:nvPicPr>
        <p:blipFill>
          <a:blip r:embed="rId3" cstate="print"/>
          <a:srcRect l="5452" t="12179" r="7803"/>
          <a:stretch>
            <a:fillRect/>
          </a:stretch>
        </p:blipFill>
        <p:spPr bwMode="auto">
          <a:xfrm>
            <a:off x="107504" y="3643871"/>
            <a:ext cx="3619859" cy="2748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dmin\AppData\Local\Microsoft\Windows\INetCache\Content.Word\20180412_174114.jpg"/>
          <p:cNvPicPr/>
          <p:nvPr/>
        </p:nvPicPr>
        <p:blipFill>
          <a:blip r:embed="rId4" cstate="print"/>
          <a:srcRect l="21325" r="8920" b="14784"/>
          <a:stretch>
            <a:fillRect/>
          </a:stretch>
        </p:blipFill>
        <p:spPr bwMode="auto">
          <a:xfrm>
            <a:off x="3419872" y="1628800"/>
            <a:ext cx="2199005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231977"/>
            <a:ext cx="2696954" cy="2406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K:\Лит.гостиные\Такташева\фото 2018\20180412_171003.jpg"/>
          <p:cNvPicPr/>
          <p:nvPr/>
        </p:nvPicPr>
        <p:blipFill>
          <a:blip r:embed="rId6" cstate="print">
            <a:lum bright="20000"/>
          </a:blip>
          <a:srcRect b="18323"/>
          <a:stretch>
            <a:fillRect/>
          </a:stretch>
        </p:blipFill>
        <p:spPr bwMode="auto">
          <a:xfrm>
            <a:off x="5465395" y="3861048"/>
            <a:ext cx="3657600" cy="2238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953602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Экскурсия в библиотеку, посвящённая международному Дню птиц</a:t>
            </a:r>
            <a:endParaRPr lang="ru-RU" sz="2000" b="1" dirty="0"/>
          </a:p>
        </p:txBody>
      </p:sp>
      <p:pic>
        <p:nvPicPr>
          <p:cNvPr id="4" name="Рисунок 3" descr="F:\библиотека\IMG_20180411_110023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097" r="4647"/>
          <a:stretch/>
        </p:blipFill>
        <p:spPr bwMode="auto">
          <a:xfrm>
            <a:off x="5715008" y="1571612"/>
            <a:ext cx="3067050" cy="2657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" name="Содержимое 4" descr="F:\библиотека\IMG_20180411_111421.jpg"/>
          <p:cNvPicPr>
            <a:picLocks noGrp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448" t="4488" r="7372" b="10666"/>
          <a:stretch/>
        </p:blipFill>
        <p:spPr bwMode="auto">
          <a:xfrm>
            <a:off x="2627784" y="3429000"/>
            <a:ext cx="3275660" cy="27224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Рисунок 5" descr="C:\Users\Admin\AppData\Local\Microsoft\Windows\INetCache\Content.Word\20180411_103903.jpg"/>
          <p:cNvPicPr/>
          <p:nvPr/>
        </p:nvPicPr>
        <p:blipFill>
          <a:blip r:embed="rId5" cstate="print">
            <a:lum bright="20000"/>
          </a:blip>
          <a:srcRect t="36298"/>
          <a:stretch>
            <a:fillRect/>
          </a:stretch>
        </p:blipFill>
        <p:spPr bwMode="auto">
          <a:xfrm>
            <a:off x="251519" y="1196752"/>
            <a:ext cx="3004185" cy="2552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Ð¡ÐºÐ¾Ð¿Ð°. ÐÐ²ÑÐ¾Ñ ÑÐ¾ÑÐ¾Ð³ÑÐ°ÑÐ¸Ð¸ ÐÐ¸ÐºÑÐ¾Ñ Ð¢ÑÑÑ"/>
          <p:cNvPicPr/>
          <p:nvPr/>
        </p:nvPicPr>
        <p:blipFill rotWithShape="1">
          <a:blip r:embed="rId6" cstate="print"/>
          <a:srcRect r="6278"/>
          <a:stretch/>
        </p:blipFill>
        <p:spPr bwMode="auto">
          <a:xfrm>
            <a:off x="3563888" y="1700808"/>
            <a:ext cx="1687188" cy="1337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953602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Переписка педагогов и родителей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Критерии эффективности взаимодействия с родителями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Рост посещаемости родителями организуемых совместных мероприятий.</a:t>
            </a:r>
          </a:p>
          <a:p>
            <a:pPr marL="0" indent="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Стремление родителей анализировать собственный опыт и опыт других семей.</a:t>
            </a:r>
          </a:p>
          <a:p>
            <a:pPr marL="0" indent="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Улучшение микроклимата в неблагополучных семьях.</a:t>
            </a:r>
          </a:p>
          <a:p>
            <a:pPr marL="0" indent="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Появление у родителей осознанного отношения к воспитанию детей.</a:t>
            </a:r>
          </a:p>
          <a:p>
            <a:pPr marL="0" indent="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Использование родителями педагогической литературы и желание посещать сайт ДОО и сайты по просвещению родителей.</a:t>
            </a:r>
          </a:p>
          <a:p>
            <a:pPr marL="0" indent="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Согласованность действий педагогов и родителей.</a:t>
            </a:r>
          </a:p>
          <a:p>
            <a:pPr marL="0" indent="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Положительное общественное мнение родителей о работе ДОО.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755576" y="188640"/>
            <a:ext cx="7772400" cy="504056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Актуальность: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556792"/>
            <a:ext cx="8352928" cy="4824536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о</a:t>
            </a:r>
            <a:r>
              <a:rPr lang="ru-RU" sz="2800" dirty="0" smtClean="0"/>
              <a:t>т </a:t>
            </a:r>
            <a:r>
              <a:rPr lang="ru-RU" sz="2800" dirty="0"/>
              <a:t>совместной работы родителей и педагогов зависит дальнейшее развитие ребенка</a:t>
            </a:r>
            <a:r>
              <a:rPr lang="ru-RU" sz="2800" dirty="0" smtClean="0"/>
              <a:t>.</a:t>
            </a:r>
            <a:br>
              <a:rPr lang="ru-RU" sz="2800" dirty="0" smtClean="0"/>
            </a:br>
            <a:r>
              <a:rPr lang="ru-RU" sz="2800" dirty="0" smtClean="0"/>
              <a:t> </a:t>
            </a:r>
            <a:r>
              <a:rPr lang="ru-RU" sz="2800" dirty="0"/>
              <a:t>И именно от качества работы дошкольного учреждения зависит уровень педагогической культуры родителей, а, следовательно, и уровень семейного воспитания детей. </a:t>
            </a:r>
            <a:br>
              <a:rPr lang="ru-RU" sz="2800" dirty="0"/>
            </a:b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400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78098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ФГОС дошкольного образования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25963"/>
          </a:xfrm>
        </p:spPr>
        <p:txBody>
          <a:bodyPr>
            <a:normAutofit fontScale="55000" lnSpcReduction="20000"/>
          </a:bodyPr>
          <a:lstStyle/>
          <a:p>
            <a:pPr>
              <a:buAutoNum type="arabicPeriod"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В соответствии с новыми требованиями роль родителей в реализации ФГОС ДО возрастает как на уровне каждой ДОО, так и на уровне муниципальной системы дошкольного образования в целом. Задачи, стоящие сегодня перед системой образования,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повышают ответственность родителей за результативность учебно-воспитательного процесса в каждой ДОО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, так как именно родительская общественность непосредственно заинтересована в повышении качества образования и развития своих детей. (ФГОС ДО ч. I п. 1.6 п. п. 9)</a:t>
            </a:r>
          </a:p>
          <a:p>
            <a:endParaRPr lang="ru-RU" sz="105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2. Характерной тенденцией современного периода в развитии отечественного образования является стремление образовательных учреждений к открытости, которая предполагает и участие общества в жизни ДОО. (ФГОС ДО ч. III п. 3.1 п. п. 5, 6)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В центре стандарта - требования к условиям, в том числе психолого-педагогическим. Среди которых –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сотрудничество с семьей.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Стандарт утверждает личностно-развивающий и гуманистический характер взаимодействия взрослых (родителей (законных представителей), педагогических и иных работников Организации) и детей.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Задачи взаимодействия ДОУ с родителями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buNone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Задача детского сада по ФГОС «повернуться» лицом к семье, оказать ей педагогическую помощь, привлечь семью на свою сторону в плане единых подходов в воспитании ребёнка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Закон «Об образовании в РФ»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34290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Статья 44. Права, обязанности и ответственность в сфере образования родителей (законных представителей) несовершеннолетних обучающихся</a:t>
            </a:r>
          </a:p>
          <a:p>
            <a:pPr marL="0" indent="342900" algn="just">
              <a:lnSpc>
                <a:spcPct val="110000"/>
              </a:lnSpc>
              <a:spcBef>
                <a:spcPts val="0"/>
              </a:spcBef>
              <a:buNone/>
            </a:pPr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34290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1. Родители (законные представители) несовершеннолетних обучающихся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имеют преимущественное право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на обучение и воспитание детей перед всеми другими лицами. Они обязаны заложить основы физического, нравственного и интеллектуального развития личности ребенка.</a:t>
            </a:r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Закон «Об образовании в РФ»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57224" y="1857364"/>
            <a:ext cx="7143800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lnSpc>
                <a:spcPct val="110000"/>
              </a:lnSpc>
            </a:pPr>
            <a:r>
              <a:rPr lang="ru-RU" sz="2700" dirty="0" smtClean="0">
                <a:solidFill>
                  <a:schemeClr val="accent2">
                    <a:lumMod val="50000"/>
                  </a:schemeClr>
                </a:solidFill>
              </a:rPr>
              <a:t>2. Органы государственной власти и органы местного самоуправления, образовательные организации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>оказывают помощь</a:t>
            </a:r>
            <a:r>
              <a:rPr lang="ru-RU" sz="2700" dirty="0" smtClean="0">
                <a:solidFill>
                  <a:schemeClr val="accent2">
                    <a:lumMod val="50000"/>
                  </a:schemeClr>
                </a:solidFill>
              </a:rPr>
              <a:t> родителям (законным представителям) несовершеннолетних обучающихся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</a:rPr>
              <a:t>в воспитании детей</a:t>
            </a:r>
            <a:r>
              <a:rPr lang="ru-RU" sz="2700" dirty="0" smtClean="0">
                <a:solidFill>
                  <a:schemeClr val="accent2">
                    <a:lumMod val="50000"/>
                  </a:schemeClr>
                </a:solidFill>
              </a:rPr>
              <a:t>, охране и укреплении их физического и психического здоровья, развитии индивидуальных способностей и необходимой коррекции нарушений их развития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Закон «Об образовании в РФ»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0034" y="1285859"/>
            <a:ext cx="8358246" cy="578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lnSpc>
                <a:spcPct val="120000"/>
              </a:lnSpc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3. Родители (законные представители) несовершеннолетних обучающихся имеют право:</a:t>
            </a:r>
          </a:p>
          <a:p>
            <a:pPr indent="342900" algn="just">
              <a:lnSpc>
                <a:spcPct val="120000"/>
              </a:lnSpc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3) знакомиться с уставом организации, лицензией на осуществление образовательной деятельности, с учебно-программной документацией и другими документами, регламентирующими организацию и осуществление образовательной деятельности;</a:t>
            </a:r>
          </a:p>
          <a:p>
            <a:pPr indent="342900" algn="just">
              <a:lnSpc>
                <a:spcPct val="120000"/>
              </a:lnSpc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4) знакомиться с содержанием образования, используемыми методами обучения и воспитания …</a:t>
            </a:r>
          </a:p>
          <a:p>
            <a:pPr indent="342900" algn="just">
              <a:lnSpc>
                <a:spcPct val="120000"/>
              </a:lnSpc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7)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принимать участие в управлении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организацией, осуществляющей образовательную деятельность, в форме, определяемой уставом этой организации …</a:t>
            </a:r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Autofit/>
          </a:bodyPr>
          <a:lstStyle/>
          <a:p>
            <a:pPr algn="ctr"/>
            <a:r>
              <a:rPr lang="ru-RU" sz="3600" b="1" u="sng" dirty="0" smtClean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</a:rPr>
              <a:t>Формы общения с родителями</a:t>
            </a:r>
            <a:endParaRPr lang="ru-RU" sz="3600" b="1" u="sng" dirty="0">
              <a:solidFill>
                <a:schemeClr val="tx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73527346"/>
              </p:ext>
            </p:extLst>
          </p:nvPr>
        </p:nvGraphicFramePr>
        <p:xfrm>
          <a:off x="179512" y="1124745"/>
          <a:ext cx="8784976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66661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4000" dirty="0" smtClean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Georgia" panose="02040502050405020303" pitchFamily="18" charset="0"/>
                <a:cs typeface="FrankRuehl" panose="020E0503060101010101" pitchFamily="34" charset="-79"/>
              </a:rPr>
              <a:t>«</a:t>
            </a:r>
            <a:r>
              <a:rPr lang="ru-RU" sz="4000" dirty="0" smtClean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Покинут счастьем будет тот, </a:t>
            </a:r>
            <a:br>
              <a:rPr lang="ru-RU" sz="4000" dirty="0" smtClean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кого ребёнком плохо воспитали. </a:t>
            </a:r>
            <a:br>
              <a:rPr lang="ru-RU" sz="4000" dirty="0" smtClean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Побег зелёный выпрямить легко.</a:t>
            </a:r>
            <a:br>
              <a:rPr lang="ru-RU" sz="4000" dirty="0" smtClean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Сухую ветвь один огонь исправит.»          </a:t>
            </a:r>
            <a:r>
              <a:rPr lang="ru-RU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</a:t>
            </a:r>
          </a:p>
          <a:p>
            <a:pPr marL="0" indent="0">
              <a:buNone/>
            </a:pPr>
            <a:r>
              <a:rPr lang="ru-RU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                                                         </a:t>
            </a:r>
          </a:p>
          <a:p>
            <a:pPr marL="0" indent="0" algn="r">
              <a:buNone/>
            </a:pPr>
            <a:r>
              <a:rPr lang="ru-RU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(Саади </a:t>
            </a:r>
            <a:r>
              <a:rPr lang="ru-RU" b="1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Ширази</a:t>
            </a:r>
            <a:r>
              <a:rPr lang="ru-RU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)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536021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</TotalTime>
  <Words>580</Words>
  <Application>Microsoft Office PowerPoint</Application>
  <PresentationFormat>Экран (4:3)</PresentationFormat>
  <Paragraphs>63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от совместной работы родителей и педагогов зависит дальнейшее развитие ребенка.  И именно от качества работы дошкольного учреждения зависит уровень педагогической культуры родителей, а, следовательно, и уровень семейного воспитания детей.  </vt:lpstr>
      <vt:lpstr>ФГОС дошкольного образования</vt:lpstr>
      <vt:lpstr>Задачи взаимодействия ДОУ с родителями</vt:lpstr>
      <vt:lpstr>Закон «Об образовании в РФ»</vt:lpstr>
      <vt:lpstr>Закон «Об образовании в РФ»</vt:lpstr>
      <vt:lpstr>Закон «Об образовании в РФ»</vt:lpstr>
      <vt:lpstr>Формы общения с родителями</vt:lpstr>
      <vt:lpstr>Слайд 9</vt:lpstr>
      <vt:lpstr>Собрание «Роль здоровьесберегающих технологий  в речевом развитии детей»</vt:lpstr>
      <vt:lpstr>Презентация для родителей</vt:lpstr>
      <vt:lpstr>Проект «Защитники Отечества»</vt:lpstr>
      <vt:lpstr>Родительское собрание «Будем знакомы» Тренинг для родителей «Артикуляционная гимнастика дома» </vt:lpstr>
      <vt:lpstr>Творческая встреча с мегионской поэтессой Л.П.Такташевой в рамках литературной  гостиной </vt:lpstr>
      <vt:lpstr>Экскурсия в библиотеку, посвящённая международному Дню птиц</vt:lpstr>
      <vt:lpstr>Переписка педагогов и родителей </vt:lpstr>
      <vt:lpstr>Критерии эффективности взаимодействия с родителями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RWT</cp:lastModifiedBy>
  <cp:revision>67</cp:revision>
  <dcterms:created xsi:type="dcterms:W3CDTF">2015-01-15T12:03:38Z</dcterms:created>
  <dcterms:modified xsi:type="dcterms:W3CDTF">2018-11-11T20:04:33Z</dcterms:modified>
</cp:coreProperties>
</file>